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Lst>
  <p:sldSz cx="30275213" cy="4280376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3481" userDrawn="1">
          <p15:clr>
            <a:srgbClr val="A4A3A4"/>
          </p15:clr>
        </p15:guide>
        <p15:guide id="2" pos="9536"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B6D0B"/>
    <a:srgbClr val="2290CF"/>
    <a:srgbClr val="F1E728"/>
    <a:srgbClr val="88C0E9"/>
    <a:srgbClr val="6F1323"/>
    <a:srgbClr val="E9613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90AC02E-F1FF-AB43-B610-E47C1593A9FD}" v="11" dt="2023-04-18T09:45:05.03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83" autoAdjust="0"/>
    <p:restoredTop sz="93899" autoAdjust="0"/>
  </p:normalViewPr>
  <p:slideViewPr>
    <p:cSldViewPr>
      <p:cViewPr>
        <p:scale>
          <a:sx n="25" d="100"/>
          <a:sy n="25" d="100"/>
        </p:scale>
        <p:origin x="820" y="-2436"/>
      </p:cViewPr>
      <p:guideLst>
        <p:guide orient="horz" pos="13481"/>
        <p:guide pos="9536"/>
      </p:guideLst>
    </p:cSldViewPr>
  </p:slideViewPr>
  <p:notesTextViewPr>
    <p:cViewPr>
      <p:scale>
        <a:sx n="1" d="1"/>
        <a:sy n="1" d="1"/>
      </p:scale>
      <p:origin x="0" y="0"/>
    </p:cViewPr>
  </p:notesTextViewPr>
  <p:gridSpacing cx="287999" cy="287999"/>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7" Type="http://schemas.microsoft.com/office/2015/10/relationships/revisionInfo" Target="revisionInfo.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le 1"/>
          <p:cNvSpPr>
            <a:spLocks noGrp="1"/>
          </p:cNvSpPr>
          <p:nvPr>
            <p:ph type="ctrTitle"/>
          </p:nvPr>
        </p:nvSpPr>
        <p:spPr>
          <a:xfrm>
            <a:off x="2270641" y="7005156"/>
            <a:ext cx="25733931" cy="14902051"/>
          </a:xfrm>
        </p:spPr>
        <p:txBody>
          <a:bodyPr anchor="b"/>
          <a:lstStyle>
            <a:lvl1pPr algn="ctr">
              <a:defRPr sz="19865"/>
            </a:lvl1pPr>
          </a:lstStyle>
          <a:p>
            <a:r>
              <a:rPr lang="it-IT"/>
              <a:t>Fare clic per modificare lo stile del titolo dello schema</a:t>
            </a:r>
            <a:endParaRPr lang="en-US" dirty="0"/>
          </a:p>
        </p:txBody>
      </p:sp>
      <p:sp>
        <p:nvSpPr>
          <p:cNvPr id="3" name="Subtitle 2"/>
          <p:cNvSpPr>
            <a:spLocks noGrp="1"/>
          </p:cNvSpPr>
          <p:nvPr>
            <p:ph type="subTitle" idx="1"/>
          </p:nvPr>
        </p:nvSpPr>
        <p:spPr>
          <a:xfrm>
            <a:off x="3784402" y="22481887"/>
            <a:ext cx="22706410" cy="10334331"/>
          </a:xfrm>
        </p:spPr>
        <p:txBody>
          <a:bodyPr/>
          <a:lstStyle>
            <a:lvl1pPr marL="0" indent="0" algn="ctr">
              <a:buNone/>
              <a:defRPr sz="7946"/>
            </a:lvl1pPr>
            <a:lvl2pPr marL="1513743" indent="0" algn="ctr">
              <a:buNone/>
              <a:defRPr sz="6622"/>
            </a:lvl2pPr>
            <a:lvl3pPr marL="3027487" indent="0" algn="ctr">
              <a:buNone/>
              <a:defRPr sz="5960"/>
            </a:lvl3pPr>
            <a:lvl4pPr marL="4541230" indent="0" algn="ctr">
              <a:buNone/>
              <a:defRPr sz="5297"/>
            </a:lvl4pPr>
            <a:lvl5pPr marL="6054974" indent="0" algn="ctr">
              <a:buNone/>
              <a:defRPr sz="5297"/>
            </a:lvl5pPr>
            <a:lvl6pPr marL="7568717" indent="0" algn="ctr">
              <a:buNone/>
              <a:defRPr sz="5297"/>
            </a:lvl6pPr>
            <a:lvl7pPr marL="9082461" indent="0" algn="ctr">
              <a:buNone/>
              <a:defRPr sz="5297"/>
            </a:lvl7pPr>
            <a:lvl8pPr marL="10596204" indent="0" algn="ctr">
              <a:buNone/>
              <a:defRPr sz="5297"/>
            </a:lvl8pPr>
            <a:lvl9pPr marL="12109948" indent="0" algn="ctr">
              <a:buNone/>
              <a:defRPr sz="5297"/>
            </a:lvl9pPr>
          </a:lstStyle>
          <a:p>
            <a:r>
              <a:rPr lang="it-IT"/>
              <a:t>Fare clic per modificare lo stile del sottotitolo dello schema</a:t>
            </a:r>
            <a:endParaRPr lang="en-US" dirty="0"/>
          </a:p>
        </p:txBody>
      </p:sp>
      <p:sp>
        <p:nvSpPr>
          <p:cNvPr id="4" name="Date Placeholder 3"/>
          <p:cNvSpPr>
            <a:spLocks noGrp="1"/>
          </p:cNvSpPr>
          <p:nvPr>
            <p:ph type="dt" sz="half" idx="10"/>
          </p:nvPr>
        </p:nvSpPr>
        <p:spPr/>
        <p:txBody>
          <a:bodyPr/>
          <a:lstStyle/>
          <a:p>
            <a:fld id="{59DD9C94-A2D3-4AD7-9DEF-D8D2A69658E5}" type="datetimeFigureOut">
              <a:rPr lang="en-US" smtClean="0"/>
              <a:t>1/20/2026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16CEDA-3C35-4F8E-811B-09C1C1D17E1C}" type="slidenum">
              <a:rPr lang="en-US" smtClean="0"/>
              <a:t>‹N›</a:t>
            </a:fld>
            <a:endParaRPr lang="en-US"/>
          </a:p>
        </p:txBody>
      </p:sp>
    </p:spTree>
    <p:extLst>
      <p:ext uri="{BB962C8B-B14F-4D97-AF65-F5344CB8AC3E}">
        <p14:creationId xmlns:p14="http://schemas.microsoft.com/office/powerpoint/2010/main" val="48298083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59DD9C94-A2D3-4AD7-9DEF-D8D2A69658E5}" type="datetimeFigureOut">
              <a:rPr lang="en-US" smtClean="0"/>
              <a:t>1/20/2026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16CEDA-3C35-4F8E-811B-09C1C1D17E1C}" type="slidenum">
              <a:rPr lang="en-US" smtClean="0"/>
              <a:t>‹N›</a:t>
            </a:fld>
            <a:endParaRPr lang="en-US"/>
          </a:p>
        </p:txBody>
      </p:sp>
    </p:spTree>
    <p:extLst>
      <p:ext uri="{BB962C8B-B14F-4D97-AF65-F5344CB8AC3E}">
        <p14:creationId xmlns:p14="http://schemas.microsoft.com/office/powerpoint/2010/main" val="408848055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21665701" y="2278904"/>
            <a:ext cx="6528093" cy="36274211"/>
          </a:xfrm>
        </p:spPr>
        <p:txBody>
          <a:bodyPr vert="eaVert"/>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a:xfrm>
            <a:off x="2081423" y="2278904"/>
            <a:ext cx="19205838" cy="36274211"/>
          </a:xfrm>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59DD9C94-A2D3-4AD7-9DEF-D8D2A69658E5}" type="datetimeFigureOut">
              <a:rPr lang="en-US" smtClean="0"/>
              <a:t>1/20/2026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16CEDA-3C35-4F8E-811B-09C1C1D17E1C}" type="slidenum">
              <a:rPr lang="en-US" smtClean="0"/>
              <a:t>‹N›</a:t>
            </a:fld>
            <a:endParaRPr lang="en-US"/>
          </a:p>
        </p:txBody>
      </p:sp>
    </p:spTree>
    <p:extLst>
      <p:ext uri="{BB962C8B-B14F-4D97-AF65-F5344CB8AC3E}">
        <p14:creationId xmlns:p14="http://schemas.microsoft.com/office/powerpoint/2010/main" val="9484119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Content Placeholder 2"/>
          <p:cNvSpPr>
            <a:spLocks noGrp="1"/>
          </p:cNvSpPr>
          <p:nvPr>
            <p:ph idx="1"/>
          </p:nvPr>
        </p:nvSpPr>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59DD9C94-A2D3-4AD7-9DEF-D8D2A69658E5}" type="datetimeFigureOut">
              <a:rPr lang="en-US" smtClean="0"/>
              <a:t>1/20/2026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16CEDA-3C35-4F8E-811B-09C1C1D17E1C}" type="slidenum">
              <a:rPr lang="en-US" smtClean="0"/>
              <a:t>‹N›</a:t>
            </a:fld>
            <a:endParaRPr lang="en-US"/>
          </a:p>
        </p:txBody>
      </p:sp>
    </p:spTree>
    <p:extLst>
      <p:ext uri="{BB962C8B-B14F-4D97-AF65-F5344CB8AC3E}">
        <p14:creationId xmlns:p14="http://schemas.microsoft.com/office/powerpoint/2010/main" val="40590684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le 1"/>
          <p:cNvSpPr>
            <a:spLocks noGrp="1"/>
          </p:cNvSpPr>
          <p:nvPr>
            <p:ph type="title"/>
          </p:nvPr>
        </p:nvSpPr>
        <p:spPr>
          <a:xfrm>
            <a:off x="2065654" y="10671229"/>
            <a:ext cx="26112371" cy="17805173"/>
          </a:xfrm>
        </p:spPr>
        <p:txBody>
          <a:bodyPr anchor="b"/>
          <a:lstStyle>
            <a:lvl1pPr>
              <a:defRPr sz="19865"/>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2065654" y="28644846"/>
            <a:ext cx="26112371" cy="9363320"/>
          </a:xfrm>
        </p:spPr>
        <p:txBody>
          <a:bodyPr/>
          <a:lstStyle>
            <a:lvl1pPr marL="0" indent="0">
              <a:buNone/>
              <a:defRPr sz="7946">
                <a:solidFill>
                  <a:schemeClr val="tx1"/>
                </a:solidFill>
              </a:defRPr>
            </a:lvl1pPr>
            <a:lvl2pPr marL="1513743" indent="0">
              <a:buNone/>
              <a:defRPr sz="6622">
                <a:solidFill>
                  <a:schemeClr val="tx1">
                    <a:tint val="75000"/>
                  </a:schemeClr>
                </a:solidFill>
              </a:defRPr>
            </a:lvl2pPr>
            <a:lvl3pPr marL="3027487" indent="0">
              <a:buNone/>
              <a:defRPr sz="5960">
                <a:solidFill>
                  <a:schemeClr val="tx1">
                    <a:tint val="75000"/>
                  </a:schemeClr>
                </a:solidFill>
              </a:defRPr>
            </a:lvl3pPr>
            <a:lvl4pPr marL="4541230" indent="0">
              <a:buNone/>
              <a:defRPr sz="5297">
                <a:solidFill>
                  <a:schemeClr val="tx1">
                    <a:tint val="75000"/>
                  </a:schemeClr>
                </a:solidFill>
              </a:defRPr>
            </a:lvl4pPr>
            <a:lvl5pPr marL="6054974" indent="0">
              <a:buNone/>
              <a:defRPr sz="5297">
                <a:solidFill>
                  <a:schemeClr val="tx1">
                    <a:tint val="75000"/>
                  </a:schemeClr>
                </a:solidFill>
              </a:defRPr>
            </a:lvl5pPr>
            <a:lvl6pPr marL="7568717" indent="0">
              <a:buNone/>
              <a:defRPr sz="5297">
                <a:solidFill>
                  <a:schemeClr val="tx1">
                    <a:tint val="75000"/>
                  </a:schemeClr>
                </a:solidFill>
              </a:defRPr>
            </a:lvl6pPr>
            <a:lvl7pPr marL="9082461" indent="0">
              <a:buNone/>
              <a:defRPr sz="5297">
                <a:solidFill>
                  <a:schemeClr val="tx1">
                    <a:tint val="75000"/>
                  </a:schemeClr>
                </a:solidFill>
              </a:defRPr>
            </a:lvl7pPr>
            <a:lvl8pPr marL="10596204" indent="0">
              <a:buNone/>
              <a:defRPr sz="5297">
                <a:solidFill>
                  <a:schemeClr val="tx1">
                    <a:tint val="75000"/>
                  </a:schemeClr>
                </a:solidFill>
              </a:defRPr>
            </a:lvl8pPr>
            <a:lvl9pPr marL="12109948" indent="0">
              <a:buNone/>
              <a:defRPr sz="5297">
                <a:solidFill>
                  <a:schemeClr val="tx1">
                    <a:tint val="75000"/>
                  </a:schemeClr>
                </a:solidFill>
              </a:defRPr>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fld id="{59DD9C94-A2D3-4AD7-9DEF-D8D2A69658E5}" type="datetimeFigureOut">
              <a:rPr lang="en-US" smtClean="0"/>
              <a:t>1/20/2026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16CEDA-3C35-4F8E-811B-09C1C1D17E1C}" type="slidenum">
              <a:rPr lang="en-US" smtClean="0"/>
              <a:t>‹N›</a:t>
            </a:fld>
            <a:endParaRPr lang="en-US"/>
          </a:p>
        </p:txBody>
      </p:sp>
    </p:spTree>
    <p:extLst>
      <p:ext uri="{BB962C8B-B14F-4D97-AF65-F5344CB8AC3E}">
        <p14:creationId xmlns:p14="http://schemas.microsoft.com/office/powerpoint/2010/main" val="3724559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Content Placeholder 2"/>
          <p:cNvSpPr>
            <a:spLocks noGrp="1"/>
          </p:cNvSpPr>
          <p:nvPr>
            <p:ph sz="half" idx="1"/>
          </p:nvPr>
        </p:nvSpPr>
        <p:spPr>
          <a:xfrm>
            <a:off x="2081421" y="11394520"/>
            <a:ext cx="12866966" cy="27158594"/>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Content Placeholder 3"/>
          <p:cNvSpPr>
            <a:spLocks noGrp="1"/>
          </p:cNvSpPr>
          <p:nvPr>
            <p:ph sz="half" idx="2"/>
          </p:nvPr>
        </p:nvSpPr>
        <p:spPr>
          <a:xfrm>
            <a:off x="15326826" y="11394520"/>
            <a:ext cx="12866966" cy="27158594"/>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Date Placeholder 4"/>
          <p:cNvSpPr>
            <a:spLocks noGrp="1"/>
          </p:cNvSpPr>
          <p:nvPr>
            <p:ph type="dt" sz="half" idx="10"/>
          </p:nvPr>
        </p:nvSpPr>
        <p:spPr/>
        <p:txBody>
          <a:bodyPr/>
          <a:lstStyle/>
          <a:p>
            <a:fld id="{59DD9C94-A2D3-4AD7-9DEF-D8D2A69658E5}" type="datetimeFigureOut">
              <a:rPr lang="en-US" smtClean="0"/>
              <a:t>1/20/2026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16CEDA-3C35-4F8E-811B-09C1C1D17E1C}" type="slidenum">
              <a:rPr lang="en-US" smtClean="0"/>
              <a:t>‹N›</a:t>
            </a:fld>
            <a:endParaRPr lang="en-US"/>
          </a:p>
        </p:txBody>
      </p:sp>
    </p:spTree>
    <p:extLst>
      <p:ext uri="{BB962C8B-B14F-4D97-AF65-F5344CB8AC3E}">
        <p14:creationId xmlns:p14="http://schemas.microsoft.com/office/powerpoint/2010/main" val="13179242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le 1"/>
          <p:cNvSpPr>
            <a:spLocks noGrp="1"/>
          </p:cNvSpPr>
          <p:nvPr>
            <p:ph type="title"/>
          </p:nvPr>
        </p:nvSpPr>
        <p:spPr>
          <a:xfrm>
            <a:off x="2085364" y="2278913"/>
            <a:ext cx="26112371" cy="8273416"/>
          </a:xfrm>
        </p:spPr>
        <p:txBody>
          <a:bodyPr/>
          <a:lstStyle/>
          <a:p>
            <a:r>
              <a:rPr lang="it-IT"/>
              <a:t>Fare clic per modificare lo stile del titolo dello schema</a:t>
            </a:r>
            <a:endParaRPr lang="en-US" dirty="0"/>
          </a:p>
        </p:txBody>
      </p:sp>
      <p:sp>
        <p:nvSpPr>
          <p:cNvPr id="3" name="Text Placeholder 2"/>
          <p:cNvSpPr>
            <a:spLocks noGrp="1"/>
          </p:cNvSpPr>
          <p:nvPr>
            <p:ph type="body" idx="1"/>
          </p:nvPr>
        </p:nvSpPr>
        <p:spPr>
          <a:xfrm>
            <a:off x="2085368" y="10492870"/>
            <a:ext cx="12807832" cy="5142393"/>
          </a:xfrm>
        </p:spPr>
        <p:txBody>
          <a:bodyPr anchor="b"/>
          <a:lstStyle>
            <a:lvl1pPr marL="0" indent="0">
              <a:buNone/>
              <a:defRPr sz="7946" b="1"/>
            </a:lvl1pPr>
            <a:lvl2pPr marL="1513743" indent="0">
              <a:buNone/>
              <a:defRPr sz="6622" b="1"/>
            </a:lvl2pPr>
            <a:lvl3pPr marL="3027487" indent="0">
              <a:buNone/>
              <a:defRPr sz="5960" b="1"/>
            </a:lvl3pPr>
            <a:lvl4pPr marL="4541230" indent="0">
              <a:buNone/>
              <a:defRPr sz="5297" b="1"/>
            </a:lvl4pPr>
            <a:lvl5pPr marL="6054974" indent="0">
              <a:buNone/>
              <a:defRPr sz="5297" b="1"/>
            </a:lvl5pPr>
            <a:lvl6pPr marL="7568717" indent="0">
              <a:buNone/>
              <a:defRPr sz="5297" b="1"/>
            </a:lvl6pPr>
            <a:lvl7pPr marL="9082461" indent="0">
              <a:buNone/>
              <a:defRPr sz="5297" b="1"/>
            </a:lvl7pPr>
            <a:lvl8pPr marL="10596204" indent="0">
              <a:buNone/>
              <a:defRPr sz="5297" b="1"/>
            </a:lvl8pPr>
            <a:lvl9pPr marL="12109948" indent="0">
              <a:buNone/>
              <a:defRPr sz="5297" b="1"/>
            </a:lvl9pPr>
          </a:lstStyle>
          <a:p>
            <a:pPr lvl="0"/>
            <a:r>
              <a:rPr lang="it-IT"/>
              <a:t>Fare clic per modificare gli stili del testo dello schema</a:t>
            </a:r>
          </a:p>
        </p:txBody>
      </p:sp>
      <p:sp>
        <p:nvSpPr>
          <p:cNvPr id="4" name="Content Placeholder 3"/>
          <p:cNvSpPr>
            <a:spLocks noGrp="1"/>
          </p:cNvSpPr>
          <p:nvPr>
            <p:ph sz="half" idx="2"/>
          </p:nvPr>
        </p:nvSpPr>
        <p:spPr>
          <a:xfrm>
            <a:off x="2085368" y="15635264"/>
            <a:ext cx="12807832" cy="22997117"/>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Text Placeholder 4"/>
          <p:cNvSpPr>
            <a:spLocks noGrp="1"/>
          </p:cNvSpPr>
          <p:nvPr>
            <p:ph type="body" sz="quarter" idx="3"/>
          </p:nvPr>
        </p:nvSpPr>
        <p:spPr>
          <a:xfrm>
            <a:off x="15326828" y="10492870"/>
            <a:ext cx="12870909" cy="5142393"/>
          </a:xfrm>
        </p:spPr>
        <p:txBody>
          <a:bodyPr anchor="b"/>
          <a:lstStyle>
            <a:lvl1pPr marL="0" indent="0">
              <a:buNone/>
              <a:defRPr sz="7946" b="1"/>
            </a:lvl1pPr>
            <a:lvl2pPr marL="1513743" indent="0">
              <a:buNone/>
              <a:defRPr sz="6622" b="1"/>
            </a:lvl2pPr>
            <a:lvl3pPr marL="3027487" indent="0">
              <a:buNone/>
              <a:defRPr sz="5960" b="1"/>
            </a:lvl3pPr>
            <a:lvl4pPr marL="4541230" indent="0">
              <a:buNone/>
              <a:defRPr sz="5297" b="1"/>
            </a:lvl4pPr>
            <a:lvl5pPr marL="6054974" indent="0">
              <a:buNone/>
              <a:defRPr sz="5297" b="1"/>
            </a:lvl5pPr>
            <a:lvl6pPr marL="7568717" indent="0">
              <a:buNone/>
              <a:defRPr sz="5297" b="1"/>
            </a:lvl6pPr>
            <a:lvl7pPr marL="9082461" indent="0">
              <a:buNone/>
              <a:defRPr sz="5297" b="1"/>
            </a:lvl7pPr>
            <a:lvl8pPr marL="10596204" indent="0">
              <a:buNone/>
              <a:defRPr sz="5297" b="1"/>
            </a:lvl8pPr>
            <a:lvl9pPr marL="12109948" indent="0">
              <a:buNone/>
              <a:defRPr sz="5297" b="1"/>
            </a:lvl9pPr>
          </a:lstStyle>
          <a:p>
            <a:pPr lvl="0"/>
            <a:r>
              <a:rPr lang="it-IT"/>
              <a:t>Fare clic per modificare gli stili del testo dello schema</a:t>
            </a:r>
          </a:p>
        </p:txBody>
      </p:sp>
      <p:sp>
        <p:nvSpPr>
          <p:cNvPr id="6" name="Content Placeholder 5"/>
          <p:cNvSpPr>
            <a:spLocks noGrp="1"/>
          </p:cNvSpPr>
          <p:nvPr>
            <p:ph sz="quarter" idx="4"/>
          </p:nvPr>
        </p:nvSpPr>
        <p:spPr>
          <a:xfrm>
            <a:off x="15326828" y="15635264"/>
            <a:ext cx="12870909" cy="22997117"/>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7" name="Date Placeholder 6"/>
          <p:cNvSpPr>
            <a:spLocks noGrp="1"/>
          </p:cNvSpPr>
          <p:nvPr>
            <p:ph type="dt" sz="half" idx="10"/>
          </p:nvPr>
        </p:nvSpPr>
        <p:spPr/>
        <p:txBody>
          <a:bodyPr/>
          <a:lstStyle/>
          <a:p>
            <a:fld id="{59DD9C94-A2D3-4AD7-9DEF-D8D2A69658E5}" type="datetimeFigureOut">
              <a:rPr lang="en-US" smtClean="0"/>
              <a:t>1/20/2026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16CEDA-3C35-4F8E-811B-09C1C1D17E1C}" type="slidenum">
              <a:rPr lang="en-US" smtClean="0"/>
              <a:t>‹N›</a:t>
            </a:fld>
            <a:endParaRPr lang="en-US"/>
          </a:p>
        </p:txBody>
      </p:sp>
    </p:spTree>
    <p:extLst>
      <p:ext uri="{BB962C8B-B14F-4D97-AF65-F5344CB8AC3E}">
        <p14:creationId xmlns:p14="http://schemas.microsoft.com/office/powerpoint/2010/main" val="8314512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Date Placeholder 2"/>
          <p:cNvSpPr>
            <a:spLocks noGrp="1"/>
          </p:cNvSpPr>
          <p:nvPr>
            <p:ph type="dt" sz="half" idx="10"/>
          </p:nvPr>
        </p:nvSpPr>
        <p:spPr/>
        <p:txBody>
          <a:bodyPr/>
          <a:lstStyle/>
          <a:p>
            <a:fld id="{59DD9C94-A2D3-4AD7-9DEF-D8D2A69658E5}" type="datetimeFigureOut">
              <a:rPr lang="en-US" smtClean="0"/>
              <a:t>1/20/2026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16CEDA-3C35-4F8E-811B-09C1C1D17E1C}" type="slidenum">
              <a:rPr lang="en-US" smtClean="0"/>
              <a:t>‹N›</a:t>
            </a:fld>
            <a:endParaRPr lang="en-US"/>
          </a:p>
        </p:txBody>
      </p:sp>
    </p:spTree>
    <p:extLst>
      <p:ext uri="{BB962C8B-B14F-4D97-AF65-F5344CB8AC3E}">
        <p14:creationId xmlns:p14="http://schemas.microsoft.com/office/powerpoint/2010/main" val="27613097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9DD9C94-A2D3-4AD7-9DEF-D8D2A69658E5}" type="datetimeFigureOut">
              <a:rPr lang="en-US" smtClean="0"/>
              <a:t>1/20/2026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16CEDA-3C35-4F8E-811B-09C1C1D17E1C}" type="slidenum">
              <a:rPr lang="en-US" smtClean="0"/>
              <a:t>‹N›</a:t>
            </a:fld>
            <a:endParaRPr lang="en-US"/>
          </a:p>
        </p:txBody>
      </p:sp>
    </p:spTree>
    <p:extLst>
      <p:ext uri="{BB962C8B-B14F-4D97-AF65-F5344CB8AC3E}">
        <p14:creationId xmlns:p14="http://schemas.microsoft.com/office/powerpoint/2010/main" val="164733955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2085364" y="2853584"/>
            <a:ext cx="9764544" cy="9987545"/>
          </a:xfrm>
        </p:spPr>
        <p:txBody>
          <a:bodyPr anchor="b"/>
          <a:lstStyle>
            <a:lvl1pPr>
              <a:defRPr sz="10595"/>
            </a:lvl1pPr>
          </a:lstStyle>
          <a:p>
            <a:r>
              <a:rPr lang="it-IT"/>
              <a:t>Fare clic per modificare lo stile del titolo dello schema</a:t>
            </a:r>
            <a:endParaRPr lang="en-US" dirty="0"/>
          </a:p>
        </p:txBody>
      </p:sp>
      <p:sp>
        <p:nvSpPr>
          <p:cNvPr id="3" name="Content Placeholder 2"/>
          <p:cNvSpPr>
            <a:spLocks noGrp="1"/>
          </p:cNvSpPr>
          <p:nvPr>
            <p:ph idx="1"/>
          </p:nvPr>
        </p:nvSpPr>
        <p:spPr>
          <a:xfrm>
            <a:off x="12870909" y="6162959"/>
            <a:ext cx="15326827" cy="30418415"/>
          </a:xfrm>
        </p:spPr>
        <p:txBody>
          <a:bodyPr/>
          <a:lstStyle>
            <a:lvl1pPr>
              <a:defRPr sz="10595"/>
            </a:lvl1pPr>
            <a:lvl2pPr>
              <a:defRPr sz="9271"/>
            </a:lvl2pPr>
            <a:lvl3pPr>
              <a:defRPr sz="7946"/>
            </a:lvl3pPr>
            <a:lvl4pPr>
              <a:defRPr sz="6622"/>
            </a:lvl4pPr>
            <a:lvl5pPr>
              <a:defRPr sz="6622"/>
            </a:lvl5pPr>
            <a:lvl6pPr>
              <a:defRPr sz="6622"/>
            </a:lvl6pPr>
            <a:lvl7pPr>
              <a:defRPr sz="6622"/>
            </a:lvl7pPr>
            <a:lvl8pPr>
              <a:defRPr sz="6622"/>
            </a:lvl8pPr>
            <a:lvl9pPr>
              <a:defRPr sz="6622"/>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Text Placeholder 3"/>
          <p:cNvSpPr>
            <a:spLocks noGrp="1"/>
          </p:cNvSpPr>
          <p:nvPr>
            <p:ph type="body" sz="half" idx="2"/>
          </p:nvPr>
        </p:nvSpPr>
        <p:spPr>
          <a:xfrm>
            <a:off x="2085364" y="12841129"/>
            <a:ext cx="9764544" cy="23789780"/>
          </a:xfrm>
        </p:spPr>
        <p:txBody>
          <a:bodyPr/>
          <a:lstStyle>
            <a:lvl1pPr marL="0" indent="0">
              <a:buNone/>
              <a:defRPr sz="5297"/>
            </a:lvl1pPr>
            <a:lvl2pPr marL="1513743" indent="0">
              <a:buNone/>
              <a:defRPr sz="4635"/>
            </a:lvl2pPr>
            <a:lvl3pPr marL="3027487" indent="0">
              <a:buNone/>
              <a:defRPr sz="3973"/>
            </a:lvl3pPr>
            <a:lvl4pPr marL="4541230" indent="0">
              <a:buNone/>
              <a:defRPr sz="3311"/>
            </a:lvl4pPr>
            <a:lvl5pPr marL="6054974" indent="0">
              <a:buNone/>
              <a:defRPr sz="3311"/>
            </a:lvl5pPr>
            <a:lvl6pPr marL="7568717" indent="0">
              <a:buNone/>
              <a:defRPr sz="3311"/>
            </a:lvl6pPr>
            <a:lvl7pPr marL="9082461" indent="0">
              <a:buNone/>
              <a:defRPr sz="3311"/>
            </a:lvl7pPr>
            <a:lvl8pPr marL="10596204" indent="0">
              <a:buNone/>
              <a:defRPr sz="3311"/>
            </a:lvl8pPr>
            <a:lvl9pPr marL="12109948" indent="0">
              <a:buNone/>
              <a:defRPr sz="3311"/>
            </a:lvl9pPr>
          </a:lstStyle>
          <a:p>
            <a:pPr lvl="0"/>
            <a:r>
              <a:rPr lang="it-IT"/>
              <a:t>Fare clic per modificare gli stili del testo dello schema</a:t>
            </a:r>
          </a:p>
        </p:txBody>
      </p:sp>
      <p:sp>
        <p:nvSpPr>
          <p:cNvPr id="5" name="Date Placeholder 4"/>
          <p:cNvSpPr>
            <a:spLocks noGrp="1"/>
          </p:cNvSpPr>
          <p:nvPr>
            <p:ph type="dt" sz="half" idx="10"/>
          </p:nvPr>
        </p:nvSpPr>
        <p:spPr/>
        <p:txBody>
          <a:bodyPr/>
          <a:lstStyle/>
          <a:p>
            <a:fld id="{59DD9C94-A2D3-4AD7-9DEF-D8D2A69658E5}" type="datetimeFigureOut">
              <a:rPr lang="en-US" smtClean="0"/>
              <a:t>1/20/2026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16CEDA-3C35-4F8E-811B-09C1C1D17E1C}" type="slidenum">
              <a:rPr lang="en-US" smtClean="0"/>
              <a:t>‹N›</a:t>
            </a:fld>
            <a:endParaRPr lang="en-US"/>
          </a:p>
        </p:txBody>
      </p:sp>
    </p:spTree>
    <p:extLst>
      <p:ext uri="{BB962C8B-B14F-4D97-AF65-F5344CB8AC3E}">
        <p14:creationId xmlns:p14="http://schemas.microsoft.com/office/powerpoint/2010/main" val="309206766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2085364" y="2853584"/>
            <a:ext cx="9764544" cy="9987545"/>
          </a:xfrm>
        </p:spPr>
        <p:txBody>
          <a:bodyPr anchor="b"/>
          <a:lstStyle>
            <a:lvl1pPr>
              <a:defRPr sz="10595"/>
            </a:lvl1pPr>
          </a:lstStyle>
          <a:p>
            <a:r>
              <a:rPr lang="it-IT"/>
              <a:t>Fare clic per modificare lo stile del titolo dello schema</a:t>
            </a:r>
            <a:endParaRPr lang="en-US" dirty="0"/>
          </a:p>
        </p:txBody>
      </p:sp>
      <p:sp>
        <p:nvSpPr>
          <p:cNvPr id="3" name="Picture Placeholder 2"/>
          <p:cNvSpPr>
            <a:spLocks noGrp="1" noChangeAspect="1"/>
          </p:cNvSpPr>
          <p:nvPr>
            <p:ph type="pic" idx="1"/>
          </p:nvPr>
        </p:nvSpPr>
        <p:spPr>
          <a:xfrm>
            <a:off x="12870909" y="6162959"/>
            <a:ext cx="15326827" cy="30418415"/>
          </a:xfrm>
        </p:spPr>
        <p:txBody>
          <a:bodyPr anchor="t"/>
          <a:lstStyle>
            <a:lvl1pPr marL="0" indent="0">
              <a:buNone/>
              <a:defRPr sz="10595"/>
            </a:lvl1pPr>
            <a:lvl2pPr marL="1513743" indent="0">
              <a:buNone/>
              <a:defRPr sz="9271"/>
            </a:lvl2pPr>
            <a:lvl3pPr marL="3027487" indent="0">
              <a:buNone/>
              <a:defRPr sz="7946"/>
            </a:lvl3pPr>
            <a:lvl4pPr marL="4541230" indent="0">
              <a:buNone/>
              <a:defRPr sz="6622"/>
            </a:lvl4pPr>
            <a:lvl5pPr marL="6054974" indent="0">
              <a:buNone/>
              <a:defRPr sz="6622"/>
            </a:lvl5pPr>
            <a:lvl6pPr marL="7568717" indent="0">
              <a:buNone/>
              <a:defRPr sz="6622"/>
            </a:lvl6pPr>
            <a:lvl7pPr marL="9082461" indent="0">
              <a:buNone/>
              <a:defRPr sz="6622"/>
            </a:lvl7pPr>
            <a:lvl8pPr marL="10596204" indent="0">
              <a:buNone/>
              <a:defRPr sz="6622"/>
            </a:lvl8pPr>
            <a:lvl9pPr marL="12109948" indent="0">
              <a:buNone/>
              <a:defRPr sz="6622"/>
            </a:lvl9pPr>
          </a:lstStyle>
          <a:p>
            <a:r>
              <a:rPr lang="it-IT"/>
              <a:t>Fare clic sull'icona per inserire un'immagine</a:t>
            </a:r>
            <a:endParaRPr lang="en-US" dirty="0"/>
          </a:p>
        </p:txBody>
      </p:sp>
      <p:sp>
        <p:nvSpPr>
          <p:cNvPr id="4" name="Text Placeholder 3"/>
          <p:cNvSpPr>
            <a:spLocks noGrp="1"/>
          </p:cNvSpPr>
          <p:nvPr>
            <p:ph type="body" sz="half" idx="2"/>
          </p:nvPr>
        </p:nvSpPr>
        <p:spPr>
          <a:xfrm>
            <a:off x="2085364" y="12841129"/>
            <a:ext cx="9764544" cy="23789780"/>
          </a:xfrm>
        </p:spPr>
        <p:txBody>
          <a:bodyPr/>
          <a:lstStyle>
            <a:lvl1pPr marL="0" indent="0">
              <a:buNone/>
              <a:defRPr sz="5297"/>
            </a:lvl1pPr>
            <a:lvl2pPr marL="1513743" indent="0">
              <a:buNone/>
              <a:defRPr sz="4635"/>
            </a:lvl2pPr>
            <a:lvl3pPr marL="3027487" indent="0">
              <a:buNone/>
              <a:defRPr sz="3973"/>
            </a:lvl3pPr>
            <a:lvl4pPr marL="4541230" indent="0">
              <a:buNone/>
              <a:defRPr sz="3311"/>
            </a:lvl4pPr>
            <a:lvl5pPr marL="6054974" indent="0">
              <a:buNone/>
              <a:defRPr sz="3311"/>
            </a:lvl5pPr>
            <a:lvl6pPr marL="7568717" indent="0">
              <a:buNone/>
              <a:defRPr sz="3311"/>
            </a:lvl6pPr>
            <a:lvl7pPr marL="9082461" indent="0">
              <a:buNone/>
              <a:defRPr sz="3311"/>
            </a:lvl7pPr>
            <a:lvl8pPr marL="10596204" indent="0">
              <a:buNone/>
              <a:defRPr sz="3311"/>
            </a:lvl8pPr>
            <a:lvl9pPr marL="12109948" indent="0">
              <a:buNone/>
              <a:defRPr sz="3311"/>
            </a:lvl9pPr>
          </a:lstStyle>
          <a:p>
            <a:pPr lvl="0"/>
            <a:r>
              <a:rPr lang="it-IT"/>
              <a:t>Fare clic per modificare gli stili del testo dello schema</a:t>
            </a:r>
          </a:p>
        </p:txBody>
      </p:sp>
      <p:sp>
        <p:nvSpPr>
          <p:cNvPr id="5" name="Date Placeholder 4"/>
          <p:cNvSpPr>
            <a:spLocks noGrp="1"/>
          </p:cNvSpPr>
          <p:nvPr>
            <p:ph type="dt" sz="half" idx="10"/>
          </p:nvPr>
        </p:nvSpPr>
        <p:spPr/>
        <p:txBody>
          <a:bodyPr/>
          <a:lstStyle/>
          <a:p>
            <a:fld id="{59DD9C94-A2D3-4AD7-9DEF-D8D2A69658E5}" type="datetimeFigureOut">
              <a:rPr lang="en-US" smtClean="0"/>
              <a:t>1/20/2026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16CEDA-3C35-4F8E-811B-09C1C1D17E1C}" type="slidenum">
              <a:rPr lang="en-US" smtClean="0"/>
              <a:t>‹N›</a:t>
            </a:fld>
            <a:endParaRPr lang="en-US"/>
          </a:p>
        </p:txBody>
      </p:sp>
    </p:spTree>
    <p:extLst>
      <p:ext uri="{BB962C8B-B14F-4D97-AF65-F5344CB8AC3E}">
        <p14:creationId xmlns:p14="http://schemas.microsoft.com/office/powerpoint/2010/main" val="173934459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081421" y="2278913"/>
            <a:ext cx="26112371" cy="8273416"/>
          </a:xfrm>
          <a:prstGeom prst="rect">
            <a:avLst/>
          </a:prstGeom>
        </p:spPr>
        <p:txBody>
          <a:bodyPr vert="horz" lIns="91440" tIns="45720" rIns="91440" bIns="45720" rtlCol="0" anchor="ctr">
            <a:normAutofit/>
          </a:bodyPr>
          <a:lstStyle/>
          <a:p>
            <a:r>
              <a:rPr lang="it-IT"/>
              <a:t>Fare clic per modificare lo stile del titolo dello schema</a:t>
            </a:r>
            <a:endParaRPr lang="en-US" dirty="0"/>
          </a:p>
        </p:txBody>
      </p:sp>
      <p:sp>
        <p:nvSpPr>
          <p:cNvPr id="3" name="Text Placeholder 2"/>
          <p:cNvSpPr>
            <a:spLocks noGrp="1"/>
          </p:cNvSpPr>
          <p:nvPr>
            <p:ph type="body" idx="1"/>
          </p:nvPr>
        </p:nvSpPr>
        <p:spPr>
          <a:xfrm>
            <a:off x="2081421" y="11394520"/>
            <a:ext cx="26112371" cy="27158594"/>
          </a:xfrm>
          <a:prstGeom prst="rect">
            <a:avLst/>
          </a:prstGeom>
        </p:spPr>
        <p:txBody>
          <a:bodyPr vert="horz" lIns="91440" tIns="45720" rIns="91440" bIns="45720" rtlCol="0">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2"/>
          </p:nvPr>
        </p:nvSpPr>
        <p:spPr>
          <a:xfrm>
            <a:off x="2081421" y="39672756"/>
            <a:ext cx="6811923" cy="2278904"/>
          </a:xfrm>
          <a:prstGeom prst="rect">
            <a:avLst/>
          </a:prstGeom>
        </p:spPr>
        <p:txBody>
          <a:bodyPr vert="horz" lIns="91440" tIns="45720" rIns="91440" bIns="45720" rtlCol="0" anchor="ctr"/>
          <a:lstStyle>
            <a:lvl1pPr algn="l">
              <a:defRPr sz="3973">
                <a:solidFill>
                  <a:schemeClr val="tx1">
                    <a:tint val="75000"/>
                  </a:schemeClr>
                </a:solidFill>
              </a:defRPr>
            </a:lvl1pPr>
          </a:lstStyle>
          <a:p>
            <a:fld id="{59DD9C94-A2D3-4AD7-9DEF-D8D2A69658E5}" type="datetimeFigureOut">
              <a:rPr lang="en-US" smtClean="0"/>
              <a:t>1/20/2026</a:t>
            </a:fld>
            <a:endParaRPr lang="en-US"/>
          </a:p>
        </p:txBody>
      </p:sp>
      <p:sp>
        <p:nvSpPr>
          <p:cNvPr id="5" name="Footer Placeholder 4"/>
          <p:cNvSpPr>
            <a:spLocks noGrp="1"/>
          </p:cNvSpPr>
          <p:nvPr>
            <p:ph type="ftr" sz="quarter" idx="3"/>
          </p:nvPr>
        </p:nvSpPr>
        <p:spPr>
          <a:xfrm>
            <a:off x="10028665" y="39672756"/>
            <a:ext cx="10217884" cy="2278904"/>
          </a:xfrm>
          <a:prstGeom prst="rect">
            <a:avLst/>
          </a:prstGeom>
        </p:spPr>
        <p:txBody>
          <a:bodyPr vert="horz" lIns="91440" tIns="45720" rIns="91440" bIns="45720" rtlCol="0" anchor="ctr"/>
          <a:lstStyle>
            <a:lvl1pPr algn="ctr">
              <a:defRPr sz="3973">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21381869" y="39672756"/>
            <a:ext cx="6811923" cy="2278904"/>
          </a:xfrm>
          <a:prstGeom prst="rect">
            <a:avLst/>
          </a:prstGeom>
        </p:spPr>
        <p:txBody>
          <a:bodyPr vert="horz" lIns="91440" tIns="45720" rIns="91440" bIns="45720" rtlCol="0" anchor="ctr"/>
          <a:lstStyle>
            <a:lvl1pPr algn="r">
              <a:defRPr sz="3973">
                <a:solidFill>
                  <a:schemeClr val="tx1">
                    <a:tint val="75000"/>
                  </a:schemeClr>
                </a:solidFill>
              </a:defRPr>
            </a:lvl1pPr>
          </a:lstStyle>
          <a:p>
            <a:fld id="{C116CEDA-3C35-4F8E-811B-09C1C1D17E1C}" type="slidenum">
              <a:rPr lang="en-US" smtClean="0"/>
              <a:t>‹N›</a:t>
            </a:fld>
            <a:endParaRPr lang="en-US"/>
          </a:p>
        </p:txBody>
      </p:sp>
    </p:spTree>
    <p:extLst>
      <p:ext uri="{BB962C8B-B14F-4D97-AF65-F5344CB8AC3E}">
        <p14:creationId xmlns:p14="http://schemas.microsoft.com/office/powerpoint/2010/main" val="4214805949"/>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3027487" rtl="0" eaLnBrk="1" latinLnBrk="0" hangingPunct="1">
        <a:lnSpc>
          <a:spcPct val="90000"/>
        </a:lnSpc>
        <a:spcBef>
          <a:spcPct val="0"/>
        </a:spcBef>
        <a:buNone/>
        <a:defRPr sz="14568" kern="1200">
          <a:solidFill>
            <a:schemeClr val="tx1"/>
          </a:solidFill>
          <a:latin typeface="+mj-lt"/>
          <a:ea typeface="+mj-ea"/>
          <a:cs typeface="+mj-cs"/>
        </a:defRPr>
      </a:lvl1pPr>
    </p:titleStyle>
    <p:bodyStyle>
      <a:lvl1pPr marL="756872" indent="-756872" algn="l" defTabSz="3027487" rtl="0" eaLnBrk="1" latinLnBrk="0" hangingPunct="1">
        <a:lnSpc>
          <a:spcPct val="90000"/>
        </a:lnSpc>
        <a:spcBef>
          <a:spcPts val="3311"/>
        </a:spcBef>
        <a:buFont typeface="Arial" panose="020B0604020202020204" pitchFamily="34" charset="0"/>
        <a:buChar char="•"/>
        <a:defRPr sz="9271" kern="1200">
          <a:solidFill>
            <a:schemeClr val="tx1"/>
          </a:solidFill>
          <a:latin typeface="+mn-lt"/>
          <a:ea typeface="+mn-ea"/>
          <a:cs typeface="+mn-cs"/>
        </a:defRPr>
      </a:lvl1pPr>
      <a:lvl2pPr marL="2270615" indent="-756872" algn="l" defTabSz="3027487" rtl="0" eaLnBrk="1" latinLnBrk="0" hangingPunct="1">
        <a:lnSpc>
          <a:spcPct val="90000"/>
        </a:lnSpc>
        <a:spcBef>
          <a:spcPts val="1655"/>
        </a:spcBef>
        <a:buFont typeface="Arial" panose="020B0604020202020204" pitchFamily="34" charset="0"/>
        <a:buChar char="•"/>
        <a:defRPr sz="7946" kern="1200">
          <a:solidFill>
            <a:schemeClr val="tx1"/>
          </a:solidFill>
          <a:latin typeface="+mn-lt"/>
          <a:ea typeface="+mn-ea"/>
          <a:cs typeface="+mn-cs"/>
        </a:defRPr>
      </a:lvl2pPr>
      <a:lvl3pPr marL="3784359" indent="-756872" algn="l" defTabSz="3027487" rtl="0" eaLnBrk="1" latinLnBrk="0" hangingPunct="1">
        <a:lnSpc>
          <a:spcPct val="90000"/>
        </a:lnSpc>
        <a:spcBef>
          <a:spcPts val="1655"/>
        </a:spcBef>
        <a:buFont typeface="Arial" panose="020B0604020202020204" pitchFamily="34" charset="0"/>
        <a:buChar char="•"/>
        <a:defRPr sz="6622" kern="1200">
          <a:solidFill>
            <a:schemeClr val="tx1"/>
          </a:solidFill>
          <a:latin typeface="+mn-lt"/>
          <a:ea typeface="+mn-ea"/>
          <a:cs typeface="+mn-cs"/>
        </a:defRPr>
      </a:lvl3pPr>
      <a:lvl4pPr marL="5298102" indent="-756872" algn="l" defTabSz="3027487" rtl="0" eaLnBrk="1" latinLnBrk="0" hangingPunct="1">
        <a:lnSpc>
          <a:spcPct val="90000"/>
        </a:lnSpc>
        <a:spcBef>
          <a:spcPts val="1655"/>
        </a:spcBef>
        <a:buFont typeface="Arial" panose="020B0604020202020204" pitchFamily="34" charset="0"/>
        <a:buChar char="•"/>
        <a:defRPr sz="5960" kern="1200">
          <a:solidFill>
            <a:schemeClr val="tx1"/>
          </a:solidFill>
          <a:latin typeface="+mn-lt"/>
          <a:ea typeface="+mn-ea"/>
          <a:cs typeface="+mn-cs"/>
        </a:defRPr>
      </a:lvl4pPr>
      <a:lvl5pPr marL="6811846" indent="-756872" algn="l" defTabSz="3027487" rtl="0" eaLnBrk="1" latinLnBrk="0" hangingPunct="1">
        <a:lnSpc>
          <a:spcPct val="90000"/>
        </a:lnSpc>
        <a:spcBef>
          <a:spcPts val="1655"/>
        </a:spcBef>
        <a:buFont typeface="Arial" panose="020B0604020202020204" pitchFamily="34" charset="0"/>
        <a:buChar char="•"/>
        <a:defRPr sz="5960" kern="1200">
          <a:solidFill>
            <a:schemeClr val="tx1"/>
          </a:solidFill>
          <a:latin typeface="+mn-lt"/>
          <a:ea typeface="+mn-ea"/>
          <a:cs typeface="+mn-cs"/>
        </a:defRPr>
      </a:lvl5pPr>
      <a:lvl6pPr marL="8325589" indent="-756872" algn="l" defTabSz="3027487" rtl="0" eaLnBrk="1" latinLnBrk="0" hangingPunct="1">
        <a:lnSpc>
          <a:spcPct val="90000"/>
        </a:lnSpc>
        <a:spcBef>
          <a:spcPts val="1655"/>
        </a:spcBef>
        <a:buFont typeface="Arial" panose="020B0604020202020204" pitchFamily="34" charset="0"/>
        <a:buChar char="•"/>
        <a:defRPr sz="5960" kern="1200">
          <a:solidFill>
            <a:schemeClr val="tx1"/>
          </a:solidFill>
          <a:latin typeface="+mn-lt"/>
          <a:ea typeface="+mn-ea"/>
          <a:cs typeface="+mn-cs"/>
        </a:defRPr>
      </a:lvl6pPr>
      <a:lvl7pPr marL="9839333" indent="-756872" algn="l" defTabSz="3027487" rtl="0" eaLnBrk="1" latinLnBrk="0" hangingPunct="1">
        <a:lnSpc>
          <a:spcPct val="90000"/>
        </a:lnSpc>
        <a:spcBef>
          <a:spcPts val="1655"/>
        </a:spcBef>
        <a:buFont typeface="Arial" panose="020B0604020202020204" pitchFamily="34" charset="0"/>
        <a:buChar char="•"/>
        <a:defRPr sz="5960" kern="1200">
          <a:solidFill>
            <a:schemeClr val="tx1"/>
          </a:solidFill>
          <a:latin typeface="+mn-lt"/>
          <a:ea typeface="+mn-ea"/>
          <a:cs typeface="+mn-cs"/>
        </a:defRPr>
      </a:lvl7pPr>
      <a:lvl8pPr marL="11353076" indent="-756872" algn="l" defTabSz="3027487" rtl="0" eaLnBrk="1" latinLnBrk="0" hangingPunct="1">
        <a:lnSpc>
          <a:spcPct val="90000"/>
        </a:lnSpc>
        <a:spcBef>
          <a:spcPts val="1655"/>
        </a:spcBef>
        <a:buFont typeface="Arial" panose="020B0604020202020204" pitchFamily="34" charset="0"/>
        <a:buChar char="•"/>
        <a:defRPr sz="5960" kern="1200">
          <a:solidFill>
            <a:schemeClr val="tx1"/>
          </a:solidFill>
          <a:latin typeface="+mn-lt"/>
          <a:ea typeface="+mn-ea"/>
          <a:cs typeface="+mn-cs"/>
        </a:defRPr>
      </a:lvl8pPr>
      <a:lvl9pPr marL="12866820" indent="-756872" algn="l" defTabSz="3027487" rtl="0" eaLnBrk="1" latinLnBrk="0" hangingPunct="1">
        <a:lnSpc>
          <a:spcPct val="90000"/>
        </a:lnSpc>
        <a:spcBef>
          <a:spcPts val="1655"/>
        </a:spcBef>
        <a:buFont typeface="Arial" panose="020B0604020202020204" pitchFamily="34" charset="0"/>
        <a:buChar char="•"/>
        <a:defRPr sz="5960" kern="1200">
          <a:solidFill>
            <a:schemeClr val="tx1"/>
          </a:solidFill>
          <a:latin typeface="+mn-lt"/>
          <a:ea typeface="+mn-ea"/>
          <a:cs typeface="+mn-cs"/>
        </a:defRPr>
      </a:lvl9pPr>
    </p:bodyStyle>
    <p:otherStyle>
      <a:defPPr>
        <a:defRPr lang="en-US"/>
      </a:defPPr>
      <a:lvl1pPr marL="0" algn="l" defTabSz="3027487" rtl="0" eaLnBrk="1" latinLnBrk="0" hangingPunct="1">
        <a:defRPr sz="5960" kern="1200">
          <a:solidFill>
            <a:schemeClr val="tx1"/>
          </a:solidFill>
          <a:latin typeface="+mn-lt"/>
          <a:ea typeface="+mn-ea"/>
          <a:cs typeface="+mn-cs"/>
        </a:defRPr>
      </a:lvl1pPr>
      <a:lvl2pPr marL="1513743" algn="l" defTabSz="3027487" rtl="0" eaLnBrk="1" latinLnBrk="0" hangingPunct="1">
        <a:defRPr sz="5960" kern="1200">
          <a:solidFill>
            <a:schemeClr val="tx1"/>
          </a:solidFill>
          <a:latin typeface="+mn-lt"/>
          <a:ea typeface="+mn-ea"/>
          <a:cs typeface="+mn-cs"/>
        </a:defRPr>
      </a:lvl2pPr>
      <a:lvl3pPr marL="3027487" algn="l" defTabSz="3027487" rtl="0" eaLnBrk="1" latinLnBrk="0" hangingPunct="1">
        <a:defRPr sz="5960" kern="1200">
          <a:solidFill>
            <a:schemeClr val="tx1"/>
          </a:solidFill>
          <a:latin typeface="+mn-lt"/>
          <a:ea typeface="+mn-ea"/>
          <a:cs typeface="+mn-cs"/>
        </a:defRPr>
      </a:lvl3pPr>
      <a:lvl4pPr marL="4541230" algn="l" defTabSz="3027487" rtl="0" eaLnBrk="1" latinLnBrk="0" hangingPunct="1">
        <a:defRPr sz="5960" kern="1200">
          <a:solidFill>
            <a:schemeClr val="tx1"/>
          </a:solidFill>
          <a:latin typeface="+mn-lt"/>
          <a:ea typeface="+mn-ea"/>
          <a:cs typeface="+mn-cs"/>
        </a:defRPr>
      </a:lvl4pPr>
      <a:lvl5pPr marL="6054974" algn="l" defTabSz="3027487" rtl="0" eaLnBrk="1" latinLnBrk="0" hangingPunct="1">
        <a:defRPr sz="5960" kern="1200">
          <a:solidFill>
            <a:schemeClr val="tx1"/>
          </a:solidFill>
          <a:latin typeface="+mn-lt"/>
          <a:ea typeface="+mn-ea"/>
          <a:cs typeface="+mn-cs"/>
        </a:defRPr>
      </a:lvl5pPr>
      <a:lvl6pPr marL="7568717" algn="l" defTabSz="3027487" rtl="0" eaLnBrk="1" latinLnBrk="0" hangingPunct="1">
        <a:defRPr sz="5960" kern="1200">
          <a:solidFill>
            <a:schemeClr val="tx1"/>
          </a:solidFill>
          <a:latin typeface="+mn-lt"/>
          <a:ea typeface="+mn-ea"/>
          <a:cs typeface="+mn-cs"/>
        </a:defRPr>
      </a:lvl6pPr>
      <a:lvl7pPr marL="9082461" algn="l" defTabSz="3027487" rtl="0" eaLnBrk="1" latinLnBrk="0" hangingPunct="1">
        <a:defRPr sz="5960" kern="1200">
          <a:solidFill>
            <a:schemeClr val="tx1"/>
          </a:solidFill>
          <a:latin typeface="+mn-lt"/>
          <a:ea typeface="+mn-ea"/>
          <a:cs typeface="+mn-cs"/>
        </a:defRPr>
      </a:lvl7pPr>
      <a:lvl8pPr marL="10596204" algn="l" defTabSz="3027487" rtl="0" eaLnBrk="1" latinLnBrk="0" hangingPunct="1">
        <a:defRPr sz="5960" kern="1200">
          <a:solidFill>
            <a:schemeClr val="tx1"/>
          </a:solidFill>
          <a:latin typeface="+mn-lt"/>
          <a:ea typeface="+mn-ea"/>
          <a:cs typeface="+mn-cs"/>
        </a:defRPr>
      </a:lvl8pPr>
      <a:lvl9pPr marL="12109948" algn="l" defTabSz="3027487" rtl="0" eaLnBrk="1" latinLnBrk="0" hangingPunct="1">
        <a:defRPr sz="596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ttangolo 12">
            <a:extLst>
              <a:ext uri="{FF2B5EF4-FFF2-40B4-BE49-F238E27FC236}">
                <a16:creationId xmlns:a16="http://schemas.microsoft.com/office/drawing/2014/main" id="{778CEEC2-09B2-4F48-B68C-B8B433D76A77}"/>
              </a:ext>
            </a:extLst>
          </p:cNvPr>
          <p:cNvSpPr/>
          <p:nvPr/>
        </p:nvSpPr>
        <p:spPr>
          <a:xfrm>
            <a:off x="605541" y="4453878"/>
            <a:ext cx="9342042" cy="1045703"/>
          </a:xfrm>
          <a:prstGeom prst="rect">
            <a:avLst/>
          </a:prstGeom>
          <a:solidFill>
            <a:srgbClr val="EB6D0B"/>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it-IT" sz="5767" b="1" dirty="0">
                <a:solidFill>
                  <a:schemeClr val="tx1"/>
                </a:solidFill>
                <a:latin typeface="Arial" panose="020B0604020202020204" pitchFamily="34" charset="0"/>
                <a:ea typeface="Verdana" panose="020B0604030504040204" pitchFamily="34" charset="0"/>
                <a:cs typeface="Arial" panose="020B0604020202020204" pitchFamily="34" charset="0"/>
              </a:rPr>
              <a:t>Call</a:t>
            </a:r>
            <a:endParaRPr lang="en-US" sz="5767" b="1" dirty="0">
              <a:solidFill>
                <a:schemeClr val="tx1"/>
              </a:solidFill>
              <a:latin typeface="Arial" panose="020B0604020202020204" pitchFamily="34" charset="0"/>
              <a:ea typeface="Verdana" panose="020B0604030504040204" pitchFamily="34" charset="0"/>
              <a:cs typeface="Arial" panose="020B0604020202020204" pitchFamily="34" charset="0"/>
            </a:endParaRPr>
          </a:p>
        </p:txBody>
      </p:sp>
      <p:sp>
        <p:nvSpPr>
          <p:cNvPr id="14" name="Rettangolo 13">
            <a:extLst>
              <a:ext uri="{FF2B5EF4-FFF2-40B4-BE49-F238E27FC236}">
                <a16:creationId xmlns:a16="http://schemas.microsoft.com/office/drawing/2014/main" id="{85A6D40C-9101-4E8C-8E83-13435FA7F124}"/>
              </a:ext>
            </a:extLst>
          </p:cNvPr>
          <p:cNvSpPr/>
          <p:nvPr/>
        </p:nvSpPr>
        <p:spPr>
          <a:xfrm>
            <a:off x="605541" y="5499581"/>
            <a:ext cx="9342042" cy="6228029"/>
          </a:xfrm>
          <a:prstGeom prst="rect">
            <a:avLst/>
          </a:prstGeom>
          <a:solidFill>
            <a:schemeClr val="bg1"/>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just"/>
            <a:r>
              <a:rPr lang="en-US" sz="4205" dirty="0">
                <a:solidFill>
                  <a:schemeClr val="tx1"/>
                </a:solidFill>
                <a:latin typeface="Arial" panose="020B0604020202020204" pitchFamily="34" charset="0"/>
                <a:ea typeface="Verdana" panose="020B0604030504040204" pitchFamily="34" charset="0"/>
                <a:cs typeface="Arial" panose="020B0604020202020204" pitchFamily="34" charset="0"/>
              </a:rPr>
              <a:t>The International Computer Vision Summer School is especially aimed to provide a stimulating space for young researchers and Ph.D. Students. They will have the possibility to present the results of their research on the topic of the school, and to interact with their scientific peers, in a friendly and constructive environment.</a:t>
            </a:r>
          </a:p>
        </p:txBody>
      </p:sp>
      <p:sp>
        <p:nvSpPr>
          <p:cNvPr id="15" name="Rettangolo 14">
            <a:extLst>
              <a:ext uri="{FF2B5EF4-FFF2-40B4-BE49-F238E27FC236}">
                <a16:creationId xmlns:a16="http://schemas.microsoft.com/office/drawing/2014/main" id="{3CEEC8F1-8840-4C6D-8340-675E26A5C346}"/>
              </a:ext>
            </a:extLst>
          </p:cNvPr>
          <p:cNvSpPr/>
          <p:nvPr/>
        </p:nvSpPr>
        <p:spPr>
          <a:xfrm>
            <a:off x="10280503" y="4461576"/>
            <a:ext cx="9342042" cy="1038005"/>
          </a:xfrm>
          <a:prstGeom prst="rect">
            <a:avLst/>
          </a:prstGeom>
          <a:solidFill>
            <a:srgbClr val="EB6D0B"/>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it-IT" sz="5767" b="1" dirty="0">
                <a:solidFill>
                  <a:schemeClr val="tx1"/>
                </a:solidFill>
                <a:latin typeface="Arial" panose="020B0604020202020204" pitchFamily="34" charset="0"/>
                <a:ea typeface="Verdana" panose="020B0604030504040204" pitchFamily="34" charset="0"/>
                <a:cs typeface="Arial" panose="020B0604020202020204" pitchFamily="34" charset="0"/>
              </a:rPr>
              <a:t>Best Presentation </a:t>
            </a:r>
            <a:r>
              <a:rPr lang="it-IT" sz="5767" b="1" dirty="0" err="1">
                <a:solidFill>
                  <a:schemeClr val="tx1"/>
                </a:solidFill>
                <a:latin typeface="Arial" panose="020B0604020202020204" pitchFamily="34" charset="0"/>
                <a:ea typeface="Verdana" panose="020B0604030504040204" pitchFamily="34" charset="0"/>
                <a:cs typeface="Arial" panose="020B0604020202020204" pitchFamily="34" charset="0"/>
              </a:rPr>
              <a:t>Prize</a:t>
            </a:r>
            <a:endParaRPr lang="en-US" sz="5767" b="1" dirty="0">
              <a:solidFill>
                <a:schemeClr val="tx1"/>
              </a:solidFill>
              <a:latin typeface="Arial" panose="020B0604020202020204" pitchFamily="34" charset="0"/>
              <a:ea typeface="Verdana" panose="020B0604030504040204" pitchFamily="34" charset="0"/>
              <a:cs typeface="Arial" panose="020B0604020202020204" pitchFamily="34" charset="0"/>
            </a:endParaRPr>
          </a:p>
        </p:txBody>
      </p:sp>
      <p:sp>
        <p:nvSpPr>
          <p:cNvPr id="16" name="Rettangolo 15">
            <a:extLst>
              <a:ext uri="{FF2B5EF4-FFF2-40B4-BE49-F238E27FC236}">
                <a16:creationId xmlns:a16="http://schemas.microsoft.com/office/drawing/2014/main" id="{7D3E89C6-45EB-4BA8-AFB1-EBD9CADD1E72}"/>
              </a:ext>
            </a:extLst>
          </p:cNvPr>
          <p:cNvSpPr/>
          <p:nvPr/>
        </p:nvSpPr>
        <p:spPr>
          <a:xfrm>
            <a:off x="10280503" y="5499581"/>
            <a:ext cx="9342042" cy="6228029"/>
          </a:xfrm>
          <a:prstGeom prst="rect">
            <a:avLst/>
          </a:prstGeom>
          <a:solidFill>
            <a:schemeClr val="bg1"/>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just"/>
            <a:r>
              <a:rPr lang="en-US" sz="4205" dirty="0">
                <a:solidFill>
                  <a:schemeClr val="tx1"/>
                </a:solidFill>
                <a:latin typeface="Arial" panose="020B0604020202020204" pitchFamily="34" charset="0"/>
                <a:ea typeface="Verdana" panose="020B0604030504040204" pitchFamily="34" charset="0"/>
                <a:cs typeface="Arial" panose="020B0604020202020204" pitchFamily="34" charset="0"/>
              </a:rPr>
              <a:t>A subset from the submitted posters will be selected by the school committee for short oral presentation. One best presentation prize covering the student registration fee will be given to the best presentation selected by the school committee. Notification for oral presentation will be given on the same day of the presentation.</a:t>
            </a:r>
          </a:p>
        </p:txBody>
      </p:sp>
      <p:sp>
        <p:nvSpPr>
          <p:cNvPr id="17" name="Rettangolo 16">
            <a:extLst>
              <a:ext uri="{FF2B5EF4-FFF2-40B4-BE49-F238E27FC236}">
                <a16:creationId xmlns:a16="http://schemas.microsoft.com/office/drawing/2014/main" id="{5A06FA53-57D6-4F5C-BF1C-B62B05E31A06}"/>
              </a:ext>
            </a:extLst>
          </p:cNvPr>
          <p:cNvSpPr/>
          <p:nvPr/>
        </p:nvSpPr>
        <p:spPr>
          <a:xfrm>
            <a:off x="19968547" y="4461576"/>
            <a:ext cx="9701126" cy="1038005"/>
          </a:xfrm>
          <a:prstGeom prst="rect">
            <a:avLst/>
          </a:prstGeom>
          <a:solidFill>
            <a:srgbClr val="EB6D0B"/>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it-IT" sz="5767" b="1" dirty="0" err="1">
                <a:solidFill>
                  <a:schemeClr val="tx1"/>
                </a:solidFill>
                <a:latin typeface="Arial" panose="020B0604020202020204" pitchFamily="34" charset="0"/>
                <a:ea typeface="Verdana" panose="020B0604030504040204" pitchFamily="34" charset="0"/>
                <a:cs typeface="Arial" panose="020B0604020202020204" pitchFamily="34" charset="0"/>
              </a:rPr>
              <a:t>Scholarship</a:t>
            </a:r>
            <a:endParaRPr lang="en-US" sz="5767" b="1" dirty="0">
              <a:solidFill>
                <a:schemeClr val="tx1"/>
              </a:solidFill>
              <a:latin typeface="Arial" panose="020B0604020202020204" pitchFamily="34" charset="0"/>
              <a:ea typeface="Verdana" panose="020B0604030504040204" pitchFamily="34" charset="0"/>
              <a:cs typeface="Arial" panose="020B0604020202020204" pitchFamily="34" charset="0"/>
            </a:endParaRPr>
          </a:p>
        </p:txBody>
      </p:sp>
      <p:sp>
        <p:nvSpPr>
          <p:cNvPr id="18" name="Rettangolo 17">
            <a:extLst>
              <a:ext uri="{FF2B5EF4-FFF2-40B4-BE49-F238E27FC236}">
                <a16:creationId xmlns:a16="http://schemas.microsoft.com/office/drawing/2014/main" id="{266F449B-21A9-478B-93A0-B4BDC5249156}"/>
              </a:ext>
            </a:extLst>
          </p:cNvPr>
          <p:cNvSpPr/>
          <p:nvPr/>
        </p:nvSpPr>
        <p:spPr>
          <a:xfrm>
            <a:off x="19968547" y="5499580"/>
            <a:ext cx="9701126" cy="6228028"/>
          </a:xfrm>
          <a:prstGeom prst="rect">
            <a:avLst/>
          </a:prstGeom>
          <a:solidFill>
            <a:schemeClr val="bg1"/>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just"/>
            <a:r>
              <a:rPr lang="en-US" sz="4205" dirty="0">
                <a:solidFill>
                  <a:schemeClr val="tx1"/>
                </a:solidFill>
                <a:latin typeface="Arial" panose="020B0604020202020204" pitchFamily="34" charset="0"/>
                <a:ea typeface="Verdana" panose="020B0604030504040204" pitchFamily="34" charset="0"/>
                <a:cs typeface="Arial" panose="020B0604020202020204" pitchFamily="34" charset="0"/>
              </a:rPr>
              <a:t>A scholarship to cover the student registration fee will be awarded to the best PhD student attending the school. The decision will be made by the School Committee at the time of the School, taking into account candidates’ CVs, poster and oral presentation. All PhD students attending the school will be considered for the ICVSS grant.</a:t>
            </a:r>
          </a:p>
        </p:txBody>
      </p:sp>
      <p:sp>
        <p:nvSpPr>
          <p:cNvPr id="19" name="Rettangolo 18">
            <a:extLst>
              <a:ext uri="{FF2B5EF4-FFF2-40B4-BE49-F238E27FC236}">
                <a16:creationId xmlns:a16="http://schemas.microsoft.com/office/drawing/2014/main" id="{08E00C36-6745-43BC-8D25-D57C01308777}"/>
              </a:ext>
            </a:extLst>
          </p:cNvPr>
          <p:cNvSpPr/>
          <p:nvPr/>
        </p:nvSpPr>
        <p:spPr>
          <a:xfrm>
            <a:off x="618624" y="12073610"/>
            <a:ext cx="9342042" cy="1038005"/>
          </a:xfrm>
          <a:prstGeom prst="rect">
            <a:avLst/>
          </a:prstGeom>
          <a:solidFill>
            <a:srgbClr val="EB6D0B"/>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it-IT" sz="5767" b="1" dirty="0">
                <a:solidFill>
                  <a:schemeClr val="tx1"/>
                </a:solidFill>
                <a:latin typeface="Arial" panose="020B0604020202020204" pitchFamily="34" charset="0"/>
                <a:ea typeface="Verdana" panose="020B0604030504040204" pitchFamily="34" charset="0"/>
                <a:cs typeface="Arial" panose="020B0604020202020204" pitchFamily="34" charset="0"/>
              </a:rPr>
              <a:t>Abstract</a:t>
            </a:r>
            <a:endParaRPr lang="en-US" sz="5767" b="1" dirty="0">
              <a:solidFill>
                <a:schemeClr val="tx1"/>
              </a:solidFill>
              <a:latin typeface="Arial" panose="020B0604020202020204" pitchFamily="34" charset="0"/>
              <a:ea typeface="Verdana" panose="020B0604030504040204" pitchFamily="34" charset="0"/>
              <a:cs typeface="Arial" panose="020B0604020202020204" pitchFamily="34" charset="0"/>
            </a:endParaRPr>
          </a:p>
        </p:txBody>
      </p:sp>
      <p:sp>
        <p:nvSpPr>
          <p:cNvPr id="20" name="Rettangolo 19">
            <a:extLst>
              <a:ext uri="{FF2B5EF4-FFF2-40B4-BE49-F238E27FC236}">
                <a16:creationId xmlns:a16="http://schemas.microsoft.com/office/drawing/2014/main" id="{F33625DA-6F9A-48A4-9054-C455526B3AAB}"/>
              </a:ext>
            </a:extLst>
          </p:cNvPr>
          <p:cNvSpPr/>
          <p:nvPr/>
        </p:nvSpPr>
        <p:spPr>
          <a:xfrm>
            <a:off x="618624" y="13111617"/>
            <a:ext cx="9342042" cy="3806017"/>
          </a:xfrm>
          <a:prstGeom prst="rect">
            <a:avLst/>
          </a:prstGeom>
          <a:solidFill>
            <a:schemeClr val="bg1"/>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just"/>
            <a:r>
              <a:rPr lang="en-US" sz="4205" dirty="0">
                <a:solidFill>
                  <a:schemeClr val="tx1"/>
                </a:solidFill>
                <a:latin typeface="Arial" panose="020B0604020202020204" pitchFamily="34" charset="0"/>
                <a:ea typeface="Verdana" panose="020B0604030504040204" pitchFamily="34" charset="0"/>
                <a:cs typeface="Arial" panose="020B0604020202020204" pitchFamily="34" charset="0"/>
              </a:rPr>
              <a:t>Each poster should contain an abstract of max 500 characters. The abstract on the poster should exactly match the text that is submitted electronically [2].</a:t>
            </a:r>
          </a:p>
        </p:txBody>
      </p:sp>
      <p:sp>
        <p:nvSpPr>
          <p:cNvPr id="21" name="Rettangolo 20">
            <a:extLst>
              <a:ext uri="{FF2B5EF4-FFF2-40B4-BE49-F238E27FC236}">
                <a16:creationId xmlns:a16="http://schemas.microsoft.com/office/drawing/2014/main" id="{E2A54ABF-31B4-4531-9606-85887A1EE017}"/>
              </a:ext>
            </a:extLst>
          </p:cNvPr>
          <p:cNvSpPr/>
          <p:nvPr/>
        </p:nvSpPr>
        <p:spPr>
          <a:xfrm>
            <a:off x="618624" y="17263633"/>
            <a:ext cx="9342042" cy="1038005"/>
          </a:xfrm>
          <a:prstGeom prst="rect">
            <a:avLst/>
          </a:prstGeom>
          <a:solidFill>
            <a:srgbClr val="EB6D0B"/>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it-IT" sz="5767" b="1" dirty="0">
                <a:solidFill>
                  <a:schemeClr val="tx1"/>
                </a:solidFill>
                <a:latin typeface="Arial" panose="020B0604020202020204" pitchFamily="34" charset="0"/>
                <a:ea typeface="Verdana" panose="020B0604030504040204" pitchFamily="34" charset="0"/>
                <a:cs typeface="Arial" panose="020B0604020202020204" pitchFamily="34" charset="0"/>
              </a:rPr>
              <a:t>Title</a:t>
            </a:r>
            <a:endParaRPr lang="en-US" sz="5767" b="1" dirty="0">
              <a:solidFill>
                <a:schemeClr val="tx1"/>
              </a:solidFill>
              <a:latin typeface="Arial" panose="020B0604020202020204" pitchFamily="34" charset="0"/>
              <a:ea typeface="Verdana" panose="020B0604030504040204" pitchFamily="34" charset="0"/>
              <a:cs typeface="Arial" panose="020B0604020202020204" pitchFamily="34" charset="0"/>
            </a:endParaRPr>
          </a:p>
        </p:txBody>
      </p:sp>
      <p:sp>
        <p:nvSpPr>
          <p:cNvPr id="22" name="Rettangolo 21">
            <a:extLst>
              <a:ext uri="{FF2B5EF4-FFF2-40B4-BE49-F238E27FC236}">
                <a16:creationId xmlns:a16="http://schemas.microsoft.com/office/drawing/2014/main" id="{C95BA41A-269F-4A5F-931E-56AF9F4CEB4F}"/>
              </a:ext>
            </a:extLst>
          </p:cNvPr>
          <p:cNvSpPr/>
          <p:nvPr/>
        </p:nvSpPr>
        <p:spPr>
          <a:xfrm>
            <a:off x="618624" y="18301637"/>
            <a:ext cx="9342042" cy="3114015"/>
          </a:xfrm>
          <a:prstGeom prst="rect">
            <a:avLst/>
          </a:prstGeom>
          <a:solidFill>
            <a:schemeClr val="bg1"/>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just"/>
            <a:r>
              <a:rPr lang="en-US" sz="4205" dirty="0">
                <a:solidFill>
                  <a:schemeClr val="tx1"/>
                </a:solidFill>
                <a:latin typeface="Arial" panose="020B0604020202020204" pitchFamily="34" charset="0"/>
                <a:ea typeface="Verdana" panose="020B0604030504040204" pitchFamily="34" charset="0"/>
                <a:cs typeface="Arial" panose="020B0604020202020204" pitchFamily="34" charset="0"/>
              </a:rPr>
              <a:t>The paper title should be in ALL CAPITALS. The title must be representable in the Unicode character set.</a:t>
            </a:r>
          </a:p>
        </p:txBody>
      </p:sp>
      <p:sp>
        <p:nvSpPr>
          <p:cNvPr id="23" name="Rettangolo 22">
            <a:extLst>
              <a:ext uri="{FF2B5EF4-FFF2-40B4-BE49-F238E27FC236}">
                <a16:creationId xmlns:a16="http://schemas.microsoft.com/office/drawing/2014/main" id="{E5186E16-353E-4C8A-9085-F4A4941BCF50}"/>
              </a:ext>
            </a:extLst>
          </p:cNvPr>
          <p:cNvSpPr/>
          <p:nvPr/>
        </p:nvSpPr>
        <p:spPr>
          <a:xfrm>
            <a:off x="618624" y="21787373"/>
            <a:ext cx="9342042" cy="1038005"/>
          </a:xfrm>
          <a:prstGeom prst="rect">
            <a:avLst/>
          </a:prstGeom>
          <a:solidFill>
            <a:srgbClr val="EB6D0B"/>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it-IT" sz="5767" b="1" dirty="0">
                <a:solidFill>
                  <a:schemeClr val="tx1"/>
                </a:solidFill>
                <a:latin typeface="Arial" panose="020B0604020202020204" pitchFamily="34" charset="0"/>
                <a:ea typeface="Verdana" panose="020B0604030504040204" pitchFamily="34" charset="0"/>
                <a:cs typeface="Arial" panose="020B0604020202020204" pitchFamily="34" charset="0"/>
              </a:rPr>
              <a:t>Author</a:t>
            </a:r>
            <a:endParaRPr lang="en-US" sz="5767" b="1" dirty="0">
              <a:solidFill>
                <a:schemeClr val="tx1"/>
              </a:solidFill>
              <a:latin typeface="Arial" panose="020B0604020202020204" pitchFamily="34" charset="0"/>
              <a:ea typeface="Verdana" panose="020B0604030504040204" pitchFamily="34" charset="0"/>
              <a:cs typeface="Arial" panose="020B0604020202020204" pitchFamily="34" charset="0"/>
            </a:endParaRPr>
          </a:p>
        </p:txBody>
      </p:sp>
      <p:sp>
        <p:nvSpPr>
          <p:cNvPr id="24" name="Rettangolo 23">
            <a:extLst>
              <a:ext uri="{FF2B5EF4-FFF2-40B4-BE49-F238E27FC236}">
                <a16:creationId xmlns:a16="http://schemas.microsoft.com/office/drawing/2014/main" id="{39A8F0B5-61CC-48C9-94D6-41C9510E4D78}"/>
              </a:ext>
            </a:extLst>
          </p:cNvPr>
          <p:cNvSpPr/>
          <p:nvPr/>
        </p:nvSpPr>
        <p:spPr>
          <a:xfrm>
            <a:off x="618624" y="22825377"/>
            <a:ext cx="9342042" cy="4911973"/>
          </a:xfrm>
          <a:prstGeom prst="rect">
            <a:avLst/>
          </a:prstGeom>
          <a:solidFill>
            <a:schemeClr val="bg1"/>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just"/>
            <a:r>
              <a:rPr lang="en-US" sz="4205" dirty="0">
                <a:solidFill>
                  <a:schemeClr val="tx1"/>
                </a:solidFill>
                <a:latin typeface="Arial" panose="020B0604020202020204" pitchFamily="34" charset="0"/>
                <a:ea typeface="Verdana" panose="020B0604030504040204" pitchFamily="34" charset="0"/>
                <a:cs typeface="Arial" panose="020B0604020202020204" pitchFamily="34" charset="0"/>
              </a:rPr>
              <a:t>The authors' names must meet the following format: "Surname1 N1., Surname2 N2., Surname3 N3., ..." etc. The order of the authors on the poster should exactly match in number and order the authors typed into the online submission form.</a:t>
            </a:r>
          </a:p>
        </p:txBody>
      </p:sp>
      <p:sp>
        <p:nvSpPr>
          <p:cNvPr id="25" name="Rettangolo 24">
            <a:extLst>
              <a:ext uri="{FF2B5EF4-FFF2-40B4-BE49-F238E27FC236}">
                <a16:creationId xmlns:a16="http://schemas.microsoft.com/office/drawing/2014/main" id="{5C1440AF-D8C1-4489-9CC6-AB422407E717}"/>
              </a:ext>
            </a:extLst>
          </p:cNvPr>
          <p:cNvSpPr/>
          <p:nvPr/>
        </p:nvSpPr>
        <p:spPr>
          <a:xfrm>
            <a:off x="618624" y="28075864"/>
            <a:ext cx="9342042" cy="1038005"/>
          </a:xfrm>
          <a:prstGeom prst="rect">
            <a:avLst/>
          </a:prstGeom>
          <a:solidFill>
            <a:srgbClr val="EB6D0B"/>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it-IT" sz="5767" b="1" dirty="0" err="1">
                <a:solidFill>
                  <a:schemeClr val="tx1"/>
                </a:solidFill>
                <a:latin typeface="Arial" panose="020B0604020202020204" pitchFamily="34" charset="0"/>
                <a:ea typeface="Verdana" panose="020B0604030504040204" pitchFamily="34" charset="0"/>
                <a:cs typeface="Arial" panose="020B0604020202020204" pitchFamily="34" charset="0"/>
              </a:rPr>
              <a:t>Headerboxes</a:t>
            </a:r>
            <a:endParaRPr lang="en-US" sz="5767" b="1" dirty="0">
              <a:solidFill>
                <a:schemeClr val="tx1"/>
              </a:solidFill>
              <a:latin typeface="Arial" panose="020B0604020202020204" pitchFamily="34" charset="0"/>
              <a:ea typeface="Verdana" panose="020B0604030504040204" pitchFamily="34" charset="0"/>
              <a:cs typeface="Arial" panose="020B0604020202020204" pitchFamily="34" charset="0"/>
            </a:endParaRPr>
          </a:p>
        </p:txBody>
      </p:sp>
      <p:sp>
        <p:nvSpPr>
          <p:cNvPr id="26" name="Rettangolo 25">
            <a:extLst>
              <a:ext uri="{FF2B5EF4-FFF2-40B4-BE49-F238E27FC236}">
                <a16:creationId xmlns:a16="http://schemas.microsoft.com/office/drawing/2014/main" id="{5AE3A2E5-5B88-4F63-83DF-530BF57B2D01}"/>
              </a:ext>
            </a:extLst>
          </p:cNvPr>
          <p:cNvSpPr/>
          <p:nvPr/>
        </p:nvSpPr>
        <p:spPr>
          <a:xfrm>
            <a:off x="618624" y="29113869"/>
            <a:ext cx="9342042" cy="2543890"/>
          </a:xfrm>
          <a:prstGeom prst="rect">
            <a:avLst/>
          </a:prstGeom>
          <a:solidFill>
            <a:schemeClr val="bg1"/>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just"/>
            <a:r>
              <a:rPr lang="it-IT" sz="4205" dirty="0">
                <a:solidFill>
                  <a:schemeClr val="tx1"/>
                </a:solidFill>
                <a:latin typeface="Arial" panose="020B0604020202020204" pitchFamily="34" charset="0"/>
                <a:ea typeface="Verdana" panose="020B0604030504040204" pitchFamily="34" charset="0"/>
                <a:cs typeface="Arial" panose="020B0604020202020204" pitchFamily="34" charset="0"/>
              </a:rPr>
              <a:t>A </a:t>
            </a:r>
            <a:r>
              <a:rPr lang="it-IT" sz="4205" dirty="0" err="1">
                <a:solidFill>
                  <a:schemeClr val="tx1"/>
                </a:solidFill>
                <a:latin typeface="Arial" panose="020B0604020202020204" pitchFamily="34" charset="0"/>
                <a:ea typeface="Verdana" panose="020B0604030504040204" pitchFamily="34" charset="0"/>
                <a:cs typeface="Arial" panose="020B0604020202020204" pitchFamily="34" charset="0"/>
              </a:rPr>
              <a:t>paper</a:t>
            </a:r>
            <a:r>
              <a:rPr lang="it-IT" sz="4205" dirty="0">
                <a:solidFill>
                  <a:schemeClr val="tx1"/>
                </a:solidFill>
                <a:latin typeface="Arial" panose="020B0604020202020204" pitchFamily="34" charset="0"/>
                <a:ea typeface="Verdana" panose="020B0604030504040204" pitchFamily="34" charset="0"/>
                <a:cs typeface="Arial" panose="020B0604020202020204" pitchFamily="34" charset="0"/>
              </a:rPr>
              <a:t> </a:t>
            </a:r>
            <a:r>
              <a:rPr lang="it-IT" sz="4205" dirty="0" err="1">
                <a:solidFill>
                  <a:schemeClr val="tx1"/>
                </a:solidFill>
                <a:latin typeface="Arial" panose="020B0604020202020204" pitchFamily="34" charset="0"/>
                <a:ea typeface="Verdana" panose="020B0604030504040204" pitchFamily="34" charset="0"/>
                <a:cs typeface="Arial" panose="020B0604020202020204" pitchFamily="34" charset="0"/>
              </a:rPr>
              <a:t>is</a:t>
            </a:r>
            <a:r>
              <a:rPr lang="it-IT" sz="4205" dirty="0">
                <a:solidFill>
                  <a:schemeClr val="tx1"/>
                </a:solidFill>
                <a:latin typeface="Arial" panose="020B0604020202020204" pitchFamily="34" charset="0"/>
                <a:ea typeface="Verdana" panose="020B0604030504040204" pitchFamily="34" charset="0"/>
                <a:cs typeface="Arial" panose="020B0604020202020204" pitchFamily="34" charset="0"/>
              </a:rPr>
              <a:t> made of </a:t>
            </a:r>
            <a:r>
              <a:rPr lang="it-IT" sz="4205" i="1" dirty="0" err="1">
                <a:solidFill>
                  <a:schemeClr val="tx1"/>
                </a:solidFill>
                <a:latin typeface="Arial" panose="020B0604020202020204" pitchFamily="34" charset="0"/>
                <a:ea typeface="Verdana" panose="020B0604030504040204" pitchFamily="34" charset="0"/>
                <a:cs typeface="Arial" panose="020B0604020202020204" pitchFamily="34" charset="0"/>
              </a:rPr>
              <a:t>headerboxes</a:t>
            </a:r>
            <a:r>
              <a:rPr lang="it-IT" sz="4205" dirty="0">
                <a:solidFill>
                  <a:schemeClr val="tx1"/>
                </a:solidFill>
                <a:latin typeface="Arial" panose="020B0604020202020204" pitchFamily="34" charset="0"/>
                <a:ea typeface="Verdana" panose="020B0604030504040204" pitchFamily="34" charset="0"/>
                <a:cs typeface="Arial" panose="020B0604020202020204" pitchFamily="34" charset="0"/>
              </a:rPr>
              <a:t> in </a:t>
            </a:r>
            <a:r>
              <a:rPr lang="it-IT" sz="4205" dirty="0" err="1">
                <a:solidFill>
                  <a:schemeClr val="tx1"/>
                </a:solidFill>
                <a:latin typeface="Arial" panose="020B0604020202020204" pitchFamily="34" charset="0"/>
                <a:ea typeface="Verdana" panose="020B0604030504040204" pitchFamily="34" charset="0"/>
                <a:cs typeface="Arial" panose="020B0604020202020204" pitchFamily="34" charset="0"/>
              </a:rPr>
              <a:t>columns</a:t>
            </a:r>
            <a:r>
              <a:rPr lang="it-IT" sz="4205" dirty="0">
                <a:solidFill>
                  <a:schemeClr val="tx1"/>
                </a:solidFill>
                <a:latin typeface="Arial" panose="020B0604020202020204" pitchFamily="34" charset="0"/>
                <a:ea typeface="Verdana" panose="020B0604030504040204" pitchFamily="34" charset="0"/>
                <a:cs typeface="Arial" panose="020B0604020202020204" pitchFamily="34" charset="0"/>
              </a:rPr>
              <a:t>.</a:t>
            </a:r>
            <a:endParaRPr lang="en-US" sz="4205" dirty="0">
              <a:solidFill>
                <a:schemeClr val="tx1"/>
              </a:solidFill>
              <a:latin typeface="Arial" panose="020B0604020202020204" pitchFamily="34" charset="0"/>
              <a:ea typeface="Verdana" panose="020B0604030504040204" pitchFamily="34" charset="0"/>
              <a:cs typeface="Arial" panose="020B0604020202020204" pitchFamily="34" charset="0"/>
            </a:endParaRPr>
          </a:p>
        </p:txBody>
      </p:sp>
      <p:sp>
        <p:nvSpPr>
          <p:cNvPr id="27" name="Rettangolo 26">
            <a:extLst>
              <a:ext uri="{FF2B5EF4-FFF2-40B4-BE49-F238E27FC236}">
                <a16:creationId xmlns:a16="http://schemas.microsoft.com/office/drawing/2014/main" id="{80680014-B0F5-4E8F-BF62-7FD6B16B1E3B}"/>
              </a:ext>
            </a:extLst>
          </p:cNvPr>
          <p:cNvSpPr/>
          <p:nvPr/>
        </p:nvSpPr>
        <p:spPr>
          <a:xfrm>
            <a:off x="618623" y="32028788"/>
            <a:ext cx="9342042" cy="1038005"/>
          </a:xfrm>
          <a:prstGeom prst="rect">
            <a:avLst/>
          </a:prstGeom>
          <a:solidFill>
            <a:srgbClr val="EB6D0B"/>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it-IT" sz="5767" b="1" dirty="0" err="1">
                <a:solidFill>
                  <a:schemeClr val="tx1"/>
                </a:solidFill>
                <a:latin typeface="Arial" panose="020B0604020202020204" pitchFamily="34" charset="0"/>
                <a:ea typeface="Verdana" panose="020B0604030504040204" pitchFamily="34" charset="0"/>
                <a:cs typeface="Arial" panose="020B0604020202020204" pitchFamily="34" charset="0"/>
              </a:rPr>
              <a:t>References</a:t>
            </a:r>
            <a:endParaRPr lang="en-US" sz="5767" b="1" dirty="0">
              <a:solidFill>
                <a:schemeClr val="tx1"/>
              </a:solidFill>
              <a:latin typeface="Arial" panose="020B0604020202020204" pitchFamily="34" charset="0"/>
              <a:ea typeface="Verdana" panose="020B0604030504040204" pitchFamily="34" charset="0"/>
              <a:cs typeface="Arial" panose="020B0604020202020204" pitchFamily="34" charset="0"/>
            </a:endParaRPr>
          </a:p>
        </p:txBody>
      </p:sp>
      <p:sp>
        <p:nvSpPr>
          <p:cNvPr id="28" name="Rettangolo 27">
            <a:extLst>
              <a:ext uri="{FF2B5EF4-FFF2-40B4-BE49-F238E27FC236}">
                <a16:creationId xmlns:a16="http://schemas.microsoft.com/office/drawing/2014/main" id="{FEA90D4B-B917-4C0A-AF61-E5519F0820CC}"/>
              </a:ext>
            </a:extLst>
          </p:cNvPr>
          <p:cNvSpPr/>
          <p:nvPr/>
        </p:nvSpPr>
        <p:spPr>
          <a:xfrm>
            <a:off x="618623" y="33066793"/>
            <a:ext cx="9342042" cy="9203410"/>
          </a:xfrm>
          <a:prstGeom prst="rect">
            <a:avLst/>
          </a:prstGeom>
          <a:solidFill>
            <a:schemeClr val="bg1"/>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just"/>
            <a:r>
              <a:rPr lang="it-IT" sz="4085" dirty="0">
                <a:solidFill>
                  <a:schemeClr val="tx1"/>
                </a:solidFill>
                <a:latin typeface="Arial" panose="020B0604020202020204" pitchFamily="34" charset="0"/>
                <a:ea typeface="Verdana" panose="020B0604030504040204" pitchFamily="34" charset="0"/>
                <a:cs typeface="Arial" panose="020B0604020202020204" pitchFamily="34" charset="0"/>
              </a:rPr>
              <a:t>[1] N1., Surname1, N2., Surname2, </a:t>
            </a:r>
            <a:r>
              <a:rPr lang="it-IT" sz="4085" dirty="0" err="1">
                <a:solidFill>
                  <a:schemeClr val="tx1"/>
                </a:solidFill>
                <a:latin typeface="Arial" panose="020B0604020202020204" pitchFamily="34" charset="0"/>
                <a:ea typeface="Verdana" panose="020B0604030504040204" pitchFamily="34" charset="0"/>
                <a:cs typeface="Arial" panose="020B0604020202020204" pitchFamily="34" charset="0"/>
              </a:rPr>
              <a:t>Paper’s</a:t>
            </a:r>
            <a:r>
              <a:rPr lang="it-IT" sz="4085" dirty="0">
                <a:solidFill>
                  <a:schemeClr val="tx1"/>
                </a:solidFill>
                <a:latin typeface="Arial" panose="020B0604020202020204" pitchFamily="34" charset="0"/>
                <a:ea typeface="Verdana" panose="020B0604030504040204" pitchFamily="34" charset="0"/>
                <a:cs typeface="Arial" panose="020B0604020202020204" pitchFamily="34" charset="0"/>
              </a:rPr>
              <a:t> Title, in </a:t>
            </a:r>
            <a:r>
              <a:rPr lang="it-IT" sz="4085" i="1" dirty="0">
                <a:solidFill>
                  <a:schemeClr val="tx1"/>
                </a:solidFill>
                <a:latin typeface="Arial" panose="020B0604020202020204" pitchFamily="34" charset="0"/>
                <a:ea typeface="Verdana" panose="020B0604030504040204" pitchFamily="34" charset="0"/>
                <a:cs typeface="Arial" panose="020B0604020202020204" pitchFamily="34" charset="0"/>
              </a:rPr>
              <a:t>Conference/Journal</a:t>
            </a:r>
            <a:r>
              <a:rPr lang="it-IT" sz="4085" dirty="0">
                <a:solidFill>
                  <a:schemeClr val="tx1"/>
                </a:solidFill>
                <a:latin typeface="Arial" panose="020B0604020202020204" pitchFamily="34" charset="0"/>
                <a:ea typeface="Verdana" panose="020B0604030504040204" pitchFamily="34" charset="0"/>
                <a:cs typeface="Arial" panose="020B0604020202020204" pitchFamily="34" charset="0"/>
              </a:rPr>
              <a:t>, </a:t>
            </a:r>
            <a:r>
              <a:rPr lang="it-IT" sz="4085" dirty="0" err="1">
                <a:solidFill>
                  <a:schemeClr val="tx1"/>
                </a:solidFill>
                <a:latin typeface="Arial" panose="020B0604020202020204" pitchFamily="34" charset="0"/>
                <a:ea typeface="Verdana" panose="020B0604030504040204" pitchFamily="34" charset="0"/>
                <a:cs typeface="Arial" panose="020B0604020202020204" pitchFamily="34" charset="0"/>
              </a:rPr>
              <a:t>Year</a:t>
            </a:r>
            <a:endParaRPr lang="it-IT" sz="4085" dirty="0">
              <a:solidFill>
                <a:schemeClr val="tx1"/>
              </a:solidFill>
              <a:latin typeface="Arial" panose="020B0604020202020204" pitchFamily="34" charset="0"/>
              <a:ea typeface="Verdana" panose="020B0604030504040204" pitchFamily="34" charset="0"/>
              <a:cs typeface="Arial" panose="020B0604020202020204" pitchFamily="34" charset="0"/>
            </a:endParaRPr>
          </a:p>
          <a:p>
            <a:pPr algn="just"/>
            <a:endParaRPr lang="it-IT" sz="4085" dirty="0">
              <a:solidFill>
                <a:schemeClr val="tx1"/>
              </a:solidFill>
              <a:latin typeface="Arial" panose="020B0604020202020204" pitchFamily="34" charset="0"/>
              <a:ea typeface="Verdana" panose="020B0604030504040204" pitchFamily="34" charset="0"/>
              <a:cs typeface="Arial" panose="020B0604020202020204" pitchFamily="34" charset="0"/>
            </a:endParaRPr>
          </a:p>
          <a:p>
            <a:pPr algn="just"/>
            <a:r>
              <a:rPr lang="it-IT" sz="4085" dirty="0">
                <a:solidFill>
                  <a:schemeClr val="tx1"/>
                </a:solidFill>
                <a:latin typeface="Arial" panose="020B0604020202020204" pitchFamily="34" charset="0"/>
                <a:ea typeface="Verdana" panose="020B0604030504040204" pitchFamily="34" charset="0"/>
                <a:cs typeface="Arial" panose="020B0604020202020204" pitchFamily="34" charset="0"/>
              </a:rPr>
              <a:t>[2] N1., Surname1, N2., Surname2, </a:t>
            </a:r>
            <a:r>
              <a:rPr lang="it-IT" sz="4085" dirty="0" err="1">
                <a:solidFill>
                  <a:schemeClr val="tx1"/>
                </a:solidFill>
                <a:latin typeface="Arial" panose="020B0604020202020204" pitchFamily="34" charset="0"/>
                <a:ea typeface="Verdana" panose="020B0604030504040204" pitchFamily="34" charset="0"/>
                <a:cs typeface="Arial" panose="020B0604020202020204" pitchFamily="34" charset="0"/>
              </a:rPr>
              <a:t>Paper’s</a:t>
            </a:r>
            <a:r>
              <a:rPr lang="it-IT" sz="4085" dirty="0">
                <a:solidFill>
                  <a:schemeClr val="tx1"/>
                </a:solidFill>
                <a:latin typeface="Arial" panose="020B0604020202020204" pitchFamily="34" charset="0"/>
                <a:ea typeface="Verdana" panose="020B0604030504040204" pitchFamily="34" charset="0"/>
                <a:cs typeface="Arial" panose="020B0604020202020204" pitchFamily="34" charset="0"/>
              </a:rPr>
              <a:t> Title, in </a:t>
            </a:r>
            <a:r>
              <a:rPr lang="it-IT" sz="4085" i="1" dirty="0">
                <a:solidFill>
                  <a:schemeClr val="tx1"/>
                </a:solidFill>
                <a:latin typeface="Arial" panose="020B0604020202020204" pitchFamily="34" charset="0"/>
                <a:ea typeface="Verdana" panose="020B0604030504040204" pitchFamily="34" charset="0"/>
                <a:cs typeface="Arial" panose="020B0604020202020204" pitchFamily="34" charset="0"/>
              </a:rPr>
              <a:t>Conference/Journal</a:t>
            </a:r>
            <a:r>
              <a:rPr lang="it-IT" sz="4085" dirty="0">
                <a:solidFill>
                  <a:schemeClr val="tx1"/>
                </a:solidFill>
                <a:latin typeface="Arial" panose="020B0604020202020204" pitchFamily="34" charset="0"/>
                <a:ea typeface="Verdana" panose="020B0604030504040204" pitchFamily="34" charset="0"/>
                <a:cs typeface="Arial" panose="020B0604020202020204" pitchFamily="34" charset="0"/>
              </a:rPr>
              <a:t>, </a:t>
            </a:r>
            <a:r>
              <a:rPr lang="it-IT" sz="4085" dirty="0" err="1">
                <a:solidFill>
                  <a:schemeClr val="tx1"/>
                </a:solidFill>
                <a:latin typeface="Arial" panose="020B0604020202020204" pitchFamily="34" charset="0"/>
                <a:ea typeface="Verdana" panose="020B0604030504040204" pitchFamily="34" charset="0"/>
                <a:cs typeface="Arial" panose="020B0604020202020204" pitchFamily="34" charset="0"/>
              </a:rPr>
              <a:t>Year</a:t>
            </a:r>
            <a:endParaRPr lang="it-IT" sz="4085" dirty="0">
              <a:solidFill>
                <a:schemeClr val="tx1"/>
              </a:solidFill>
              <a:latin typeface="Arial" panose="020B0604020202020204" pitchFamily="34" charset="0"/>
              <a:ea typeface="Verdana" panose="020B0604030504040204" pitchFamily="34" charset="0"/>
              <a:cs typeface="Arial" panose="020B0604020202020204" pitchFamily="34" charset="0"/>
            </a:endParaRPr>
          </a:p>
          <a:p>
            <a:pPr algn="just"/>
            <a:endParaRPr lang="it-IT" sz="4085" dirty="0">
              <a:solidFill>
                <a:schemeClr val="tx1"/>
              </a:solidFill>
              <a:latin typeface="Arial" panose="020B0604020202020204" pitchFamily="34" charset="0"/>
              <a:ea typeface="Verdana" panose="020B0604030504040204" pitchFamily="34" charset="0"/>
              <a:cs typeface="Arial" panose="020B0604020202020204" pitchFamily="34" charset="0"/>
            </a:endParaRPr>
          </a:p>
          <a:p>
            <a:pPr algn="just"/>
            <a:r>
              <a:rPr lang="it-IT" sz="4085" dirty="0">
                <a:solidFill>
                  <a:schemeClr val="tx1"/>
                </a:solidFill>
                <a:latin typeface="Arial" panose="020B0604020202020204" pitchFamily="34" charset="0"/>
                <a:ea typeface="Verdana" panose="020B0604030504040204" pitchFamily="34" charset="0"/>
                <a:cs typeface="Arial" panose="020B0604020202020204" pitchFamily="34" charset="0"/>
              </a:rPr>
              <a:t>[3] N1., Surname1, N2., Surname2, </a:t>
            </a:r>
            <a:r>
              <a:rPr lang="it-IT" sz="4085" dirty="0" err="1">
                <a:solidFill>
                  <a:schemeClr val="tx1"/>
                </a:solidFill>
                <a:latin typeface="Arial" panose="020B0604020202020204" pitchFamily="34" charset="0"/>
                <a:ea typeface="Verdana" panose="020B0604030504040204" pitchFamily="34" charset="0"/>
                <a:cs typeface="Arial" panose="020B0604020202020204" pitchFamily="34" charset="0"/>
              </a:rPr>
              <a:t>Paper’s</a:t>
            </a:r>
            <a:r>
              <a:rPr lang="it-IT" sz="4085" dirty="0">
                <a:solidFill>
                  <a:schemeClr val="tx1"/>
                </a:solidFill>
                <a:latin typeface="Arial" panose="020B0604020202020204" pitchFamily="34" charset="0"/>
                <a:ea typeface="Verdana" panose="020B0604030504040204" pitchFamily="34" charset="0"/>
                <a:cs typeface="Arial" panose="020B0604020202020204" pitchFamily="34" charset="0"/>
              </a:rPr>
              <a:t> Title, in </a:t>
            </a:r>
            <a:r>
              <a:rPr lang="it-IT" sz="4085" i="1" dirty="0">
                <a:solidFill>
                  <a:schemeClr val="tx1"/>
                </a:solidFill>
                <a:latin typeface="Arial" panose="020B0604020202020204" pitchFamily="34" charset="0"/>
                <a:ea typeface="Verdana" panose="020B0604030504040204" pitchFamily="34" charset="0"/>
                <a:cs typeface="Arial" panose="020B0604020202020204" pitchFamily="34" charset="0"/>
              </a:rPr>
              <a:t>Conference/Journal</a:t>
            </a:r>
            <a:r>
              <a:rPr lang="it-IT" sz="4085" dirty="0">
                <a:solidFill>
                  <a:schemeClr val="tx1"/>
                </a:solidFill>
                <a:latin typeface="Arial" panose="020B0604020202020204" pitchFamily="34" charset="0"/>
                <a:ea typeface="Verdana" panose="020B0604030504040204" pitchFamily="34" charset="0"/>
                <a:cs typeface="Arial" panose="020B0604020202020204" pitchFamily="34" charset="0"/>
              </a:rPr>
              <a:t>, </a:t>
            </a:r>
            <a:r>
              <a:rPr lang="it-IT" sz="4085" dirty="0" err="1">
                <a:solidFill>
                  <a:schemeClr val="tx1"/>
                </a:solidFill>
                <a:latin typeface="Arial" panose="020B0604020202020204" pitchFamily="34" charset="0"/>
                <a:ea typeface="Verdana" panose="020B0604030504040204" pitchFamily="34" charset="0"/>
                <a:cs typeface="Arial" panose="020B0604020202020204" pitchFamily="34" charset="0"/>
              </a:rPr>
              <a:t>Year</a:t>
            </a:r>
            <a:endParaRPr lang="it-IT" sz="4085" dirty="0">
              <a:solidFill>
                <a:schemeClr val="tx1"/>
              </a:solidFill>
              <a:latin typeface="Arial" panose="020B0604020202020204" pitchFamily="34" charset="0"/>
              <a:ea typeface="Verdana" panose="020B0604030504040204" pitchFamily="34" charset="0"/>
              <a:cs typeface="Arial" panose="020B0604020202020204" pitchFamily="34" charset="0"/>
            </a:endParaRPr>
          </a:p>
          <a:p>
            <a:pPr algn="just"/>
            <a:br>
              <a:rPr lang="it-IT" sz="4085" dirty="0">
                <a:solidFill>
                  <a:schemeClr val="tx1"/>
                </a:solidFill>
                <a:latin typeface="Arial" panose="020B0604020202020204" pitchFamily="34" charset="0"/>
                <a:ea typeface="Verdana" panose="020B0604030504040204" pitchFamily="34" charset="0"/>
                <a:cs typeface="Arial" panose="020B0604020202020204" pitchFamily="34" charset="0"/>
              </a:rPr>
            </a:br>
            <a:endParaRPr lang="it-IT" sz="4085" dirty="0">
              <a:solidFill>
                <a:schemeClr val="tx1"/>
              </a:solidFill>
              <a:latin typeface="Arial" panose="020B0604020202020204" pitchFamily="34" charset="0"/>
              <a:ea typeface="Verdana" panose="020B0604030504040204" pitchFamily="34" charset="0"/>
              <a:cs typeface="Arial" panose="020B0604020202020204" pitchFamily="34" charset="0"/>
            </a:endParaRPr>
          </a:p>
          <a:p>
            <a:pPr algn="just"/>
            <a:endParaRPr lang="it-IT" sz="4085" dirty="0">
              <a:solidFill>
                <a:schemeClr val="tx1"/>
              </a:solidFill>
              <a:latin typeface="Arial" panose="020B0604020202020204" pitchFamily="34" charset="0"/>
              <a:ea typeface="Verdana" panose="020B0604030504040204" pitchFamily="34" charset="0"/>
              <a:cs typeface="Arial" panose="020B0604020202020204" pitchFamily="34" charset="0"/>
            </a:endParaRPr>
          </a:p>
          <a:p>
            <a:pPr algn="just"/>
            <a:endParaRPr lang="en-US" sz="4085" dirty="0">
              <a:solidFill>
                <a:schemeClr val="tx1"/>
              </a:solidFill>
              <a:latin typeface="Arial" panose="020B0604020202020204" pitchFamily="34" charset="0"/>
              <a:ea typeface="Verdana" panose="020B0604030504040204" pitchFamily="34" charset="0"/>
              <a:cs typeface="Arial" panose="020B0604020202020204" pitchFamily="34" charset="0"/>
            </a:endParaRPr>
          </a:p>
        </p:txBody>
      </p:sp>
      <p:sp>
        <p:nvSpPr>
          <p:cNvPr id="31" name="Rettangolo 30">
            <a:extLst>
              <a:ext uri="{FF2B5EF4-FFF2-40B4-BE49-F238E27FC236}">
                <a16:creationId xmlns:a16="http://schemas.microsoft.com/office/drawing/2014/main" id="{FE6C4EFB-0949-474C-974C-F16C0C8D2297}"/>
              </a:ext>
            </a:extLst>
          </p:cNvPr>
          <p:cNvSpPr/>
          <p:nvPr/>
        </p:nvSpPr>
        <p:spPr>
          <a:xfrm>
            <a:off x="10303675" y="35255716"/>
            <a:ext cx="19365997" cy="1038005"/>
          </a:xfrm>
          <a:prstGeom prst="rect">
            <a:avLst/>
          </a:prstGeom>
          <a:solidFill>
            <a:srgbClr val="EB6D0B"/>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it-IT" sz="5767" b="1" dirty="0" err="1">
                <a:solidFill>
                  <a:schemeClr val="tx1"/>
                </a:solidFill>
                <a:latin typeface="Arial" panose="020B0604020202020204" pitchFamily="34" charset="0"/>
                <a:ea typeface="Verdana" panose="020B0604030504040204" pitchFamily="34" charset="0"/>
                <a:cs typeface="Arial" panose="020B0604020202020204" pitchFamily="34" charset="0"/>
              </a:rPr>
              <a:t>Acknowledgement</a:t>
            </a:r>
            <a:endParaRPr lang="en-US" sz="5767" b="1" dirty="0">
              <a:solidFill>
                <a:schemeClr val="tx1"/>
              </a:solidFill>
              <a:latin typeface="Arial" panose="020B0604020202020204" pitchFamily="34" charset="0"/>
              <a:ea typeface="Verdana" panose="020B0604030504040204" pitchFamily="34" charset="0"/>
              <a:cs typeface="Arial" panose="020B0604020202020204" pitchFamily="34" charset="0"/>
            </a:endParaRPr>
          </a:p>
        </p:txBody>
      </p:sp>
      <p:sp>
        <p:nvSpPr>
          <p:cNvPr id="32" name="Rettangolo 31">
            <a:extLst>
              <a:ext uri="{FF2B5EF4-FFF2-40B4-BE49-F238E27FC236}">
                <a16:creationId xmlns:a16="http://schemas.microsoft.com/office/drawing/2014/main" id="{8E447ECD-1A04-49AF-AC82-B533F3EC1D1D}"/>
              </a:ext>
            </a:extLst>
          </p:cNvPr>
          <p:cNvSpPr/>
          <p:nvPr/>
        </p:nvSpPr>
        <p:spPr>
          <a:xfrm>
            <a:off x="10303675" y="36293720"/>
            <a:ext cx="19365997" cy="5976483"/>
          </a:xfrm>
          <a:prstGeom prst="rect">
            <a:avLst/>
          </a:prstGeom>
          <a:solidFill>
            <a:schemeClr val="bg1"/>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just"/>
            <a:r>
              <a:rPr lang="it-IT" sz="4205" dirty="0" err="1">
                <a:solidFill>
                  <a:schemeClr val="tx1"/>
                </a:solidFill>
                <a:latin typeface="Arial" panose="020B0604020202020204" pitchFamily="34" charset="0"/>
                <a:ea typeface="Verdana" panose="020B0604030504040204" pitchFamily="34" charset="0"/>
                <a:cs typeface="Arial" panose="020B0604020202020204" pitchFamily="34" charset="0"/>
              </a:rPr>
              <a:t>Any</a:t>
            </a:r>
            <a:r>
              <a:rPr lang="it-IT" sz="4205" dirty="0">
                <a:solidFill>
                  <a:schemeClr val="tx1"/>
                </a:solidFill>
                <a:latin typeface="Arial" panose="020B0604020202020204" pitchFamily="34" charset="0"/>
                <a:ea typeface="Verdana" panose="020B0604030504040204" pitchFamily="34" charset="0"/>
                <a:cs typeface="Arial" panose="020B0604020202020204" pitchFamily="34" charset="0"/>
              </a:rPr>
              <a:t> </a:t>
            </a:r>
            <a:r>
              <a:rPr lang="it-IT" sz="4205" dirty="0" err="1">
                <a:solidFill>
                  <a:schemeClr val="tx1"/>
                </a:solidFill>
                <a:latin typeface="Arial" panose="020B0604020202020204" pitchFamily="34" charset="0"/>
                <a:ea typeface="Verdana" panose="020B0604030504040204" pitchFamily="34" charset="0"/>
                <a:cs typeface="Arial" panose="020B0604020202020204" pitchFamily="34" charset="0"/>
              </a:rPr>
              <a:t>Acknowledgements</a:t>
            </a:r>
            <a:r>
              <a:rPr lang="it-IT" sz="4205" dirty="0">
                <a:solidFill>
                  <a:schemeClr val="tx1"/>
                </a:solidFill>
                <a:latin typeface="Arial" panose="020B0604020202020204" pitchFamily="34" charset="0"/>
                <a:ea typeface="Verdana" panose="020B0604030504040204" pitchFamily="34" charset="0"/>
                <a:cs typeface="Arial" panose="020B0604020202020204" pitchFamily="34" charset="0"/>
              </a:rPr>
              <a:t> go </a:t>
            </a:r>
            <a:r>
              <a:rPr lang="it-IT" sz="4205" dirty="0" err="1">
                <a:solidFill>
                  <a:schemeClr val="tx1"/>
                </a:solidFill>
                <a:latin typeface="Arial" panose="020B0604020202020204" pitchFamily="34" charset="0"/>
                <a:ea typeface="Verdana" panose="020B0604030504040204" pitchFamily="34" charset="0"/>
                <a:cs typeface="Arial" panose="020B0604020202020204" pitchFamily="34" charset="0"/>
              </a:rPr>
              <a:t>here</a:t>
            </a:r>
            <a:r>
              <a:rPr lang="it-IT" sz="4205" dirty="0">
                <a:solidFill>
                  <a:schemeClr val="tx1"/>
                </a:solidFill>
                <a:latin typeface="Arial" panose="020B0604020202020204" pitchFamily="34" charset="0"/>
                <a:ea typeface="Verdana" panose="020B0604030504040204" pitchFamily="34" charset="0"/>
                <a:cs typeface="Arial" panose="020B0604020202020204" pitchFamily="34" charset="0"/>
              </a:rPr>
              <a:t>.</a:t>
            </a:r>
            <a:endParaRPr lang="en-US" sz="4205" dirty="0">
              <a:solidFill>
                <a:schemeClr val="tx1"/>
              </a:solidFill>
              <a:latin typeface="Arial" panose="020B0604020202020204" pitchFamily="34" charset="0"/>
              <a:ea typeface="Verdana" panose="020B0604030504040204" pitchFamily="34" charset="0"/>
              <a:cs typeface="Arial" panose="020B0604020202020204" pitchFamily="34" charset="0"/>
            </a:endParaRPr>
          </a:p>
        </p:txBody>
      </p:sp>
      <p:sp>
        <p:nvSpPr>
          <p:cNvPr id="33" name="Rettangolo 32">
            <a:extLst>
              <a:ext uri="{FF2B5EF4-FFF2-40B4-BE49-F238E27FC236}">
                <a16:creationId xmlns:a16="http://schemas.microsoft.com/office/drawing/2014/main" id="{C2A1A4D3-90B0-497B-BA7F-4A3F1A7D68AC}"/>
              </a:ext>
            </a:extLst>
          </p:cNvPr>
          <p:cNvSpPr/>
          <p:nvPr/>
        </p:nvSpPr>
        <p:spPr>
          <a:xfrm>
            <a:off x="10303677" y="12073610"/>
            <a:ext cx="19365996" cy="1038005"/>
          </a:xfrm>
          <a:prstGeom prst="rect">
            <a:avLst/>
          </a:prstGeom>
          <a:solidFill>
            <a:srgbClr val="EB6D0B"/>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it-IT" sz="5767" b="1" dirty="0">
                <a:solidFill>
                  <a:schemeClr val="tx1"/>
                </a:solidFill>
                <a:latin typeface="Arial" panose="020B0604020202020204" pitchFamily="34" charset="0"/>
                <a:ea typeface="Verdana" panose="020B0604030504040204" pitchFamily="34" charset="0"/>
                <a:cs typeface="Arial" panose="020B0604020202020204" pitchFamily="34" charset="0"/>
              </a:rPr>
              <a:t>Poster</a:t>
            </a:r>
            <a:endParaRPr lang="en-US" sz="5767" b="1" dirty="0">
              <a:solidFill>
                <a:schemeClr val="tx1"/>
              </a:solidFill>
              <a:latin typeface="Arial" panose="020B0604020202020204" pitchFamily="34" charset="0"/>
              <a:ea typeface="Verdana" panose="020B0604030504040204" pitchFamily="34" charset="0"/>
              <a:cs typeface="Arial" panose="020B0604020202020204" pitchFamily="34" charset="0"/>
            </a:endParaRPr>
          </a:p>
        </p:txBody>
      </p:sp>
      <p:sp>
        <p:nvSpPr>
          <p:cNvPr id="34" name="Rettangolo 33">
            <a:extLst>
              <a:ext uri="{FF2B5EF4-FFF2-40B4-BE49-F238E27FC236}">
                <a16:creationId xmlns:a16="http://schemas.microsoft.com/office/drawing/2014/main" id="{2911AFD7-F12C-4B83-8E73-BD8CBC80AE1D}"/>
              </a:ext>
            </a:extLst>
          </p:cNvPr>
          <p:cNvSpPr/>
          <p:nvPr/>
        </p:nvSpPr>
        <p:spPr>
          <a:xfrm>
            <a:off x="10303677" y="13111614"/>
            <a:ext cx="19365997" cy="21798100"/>
          </a:xfrm>
          <a:prstGeom prst="rect">
            <a:avLst/>
          </a:prstGeom>
          <a:solidFill>
            <a:schemeClr val="bg1"/>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just"/>
            <a:r>
              <a:rPr lang="en-US" sz="4205" dirty="0">
                <a:solidFill>
                  <a:schemeClr val="tx1"/>
                </a:solidFill>
                <a:latin typeface="Arial" panose="020B0604020202020204" pitchFamily="34" charset="0"/>
                <a:ea typeface="Verdana" panose="020B0604030504040204" pitchFamily="34" charset="0"/>
                <a:cs typeface="Arial" panose="020B0604020202020204" pitchFamily="34" charset="0"/>
              </a:rPr>
              <a:t>The poster should be written in English and should be sent in a printable pdf format. Posters should be in A0 format (81,1 cm x 118,9 cm) as shown below:</a:t>
            </a:r>
          </a:p>
          <a:p>
            <a:pPr algn="just"/>
            <a:endParaRPr lang="it-IT" sz="4205" dirty="0">
              <a:solidFill>
                <a:schemeClr val="tx1"/>
              </a:solidFill>
              <a:latin typeface="Arial" panose="020B0604020202020204" pitchFamily="34" charset="0"/>
              <a:ea typeface="Verdana" panose="020B0604030504040204" pitchFamily="34" charset="0"/>
              <a:cs typeface="Arial" panose="020B0604020202020204" pitchFamily="34" charset="0"/>
            </a:endParaRPr>
          </a:p>
          <a:p>
            <a:pPr algn="just"/>
            <a:endParaRPr lang="it-IT" sz="4205" dirty="0">
              <a:solidFill>
                <a:schemeClr val="tx1"/>
              </a:solidFill>
              <a:latin typeface="Arial" panose="020B0604020202020204" pitchFamily="34" charset="0"/>
              <a:ea typeface="Verdana" panose="020B0604030504040204" pitchFamily="34" charset="0"/>
              <a:cs typeface="Arial" panose="020B0604020202020204" pitchFamily="34" charset="0"/>
            </a:endParaRPr>
          </a:p>
          <a:p>
            <a:pPr algn="just"/>
            <a:endParaRPr lang="it-IT" sz="4205" dirty="0">
              <a:solidFill>
                <a:schemeClr val="tx1"/>
              </a:solidFill>
              <a:latin typeface="Arial" panose="020B0604020202020204" pitchFamily="34" charset="0"/>
              <a:ea typeface="Verdana" panose="020B0604030504040204" pitchFamily="34" charset="0"/>
              <a:cs typeface="Arial" panose="020B0604020202020204" pitchFamily="34" charset="0"/>
            </a:endParaRPr>
          </a:p>
          <a:p>
            <a:pPr algn="just"/>
            <a:endParaRPr lang="it-IT" sz="4205" dirty="0">
              <a:solidFill>
                <a:schemeClr val="tx1"/>
              </a:solidFill>
              <a:latin typeface="Arial" panose="020B0604020202020204" pitchFamily="34" charset="0"/>
              <a:ea typeface="Verdana" panose="020B0604030504040204" pitchFamily="34" charset="0"/>
              <a:cs typeface="Arial" panose="020B0604020202020204" pitchFamily="34" charset="0"/>
            </a:endParaRPr>
          </a:p>
          <a:p>
            <a:pPr algn="just"/>
            <a:endParaRPr lang="it-IT" sz="4205" dirty="0">
              <a:solidFill>
                <a:schemeClr val="tx1"/>
              </a:solidFill>
              <a:latin typeface="Arial" panose="020B0604020202020204" pitchFamily="34" charset="0"/>
              <a:ea typeface="Verdana" panose="020B0604030504040204" pitchFamily="34" charset="0"/>
              <a:cs typeface="Arial" panose="020B0604020202020204" pitchFamily="34" charset="0"/>
            </a:endParaRPr>
          </a:p>
          <a:p>
            <a:pPr algn="just"/>
            <a:endParaRPr lang="it-IT" sz="4205" dirty="0">
              <a:solidFill>
                <a:schemeClr val="tx1"/>
              </a:solidFill>
              <a:latin typeface="Arial" panose="020B0604020202020204" pitchFamily="34" charset="0"/>
              <a:ea typeface="Verdana" panose="020B0604030504040204" pitchFamily="34" charset="0"/>
              <a:cs typeface="Arial" panose="020B0604020202020204" pitchFamily="34" charset="0"/>
            </a:endParaRPr>
          </a:p>
          <a:p>
            <a:pPr algn="just"/>
            <a:endParaRPr lang="it-IT" sz="4205" dirty="0">
              <a:solidFill>
                <a:schemeClr val="tx1"/>
              </a:solidFill>
              <a:latin typeface="Arial" panose="020B0604020202020204" pitchFamily="34" charset="0"/>
              <a:ea typeface="Verdana" panose="020B0604030504040204" pitchFamily="34" charset="0"/>
              <a:cs typeface="Arial" panose="020B0604020202020204" pitchFamily="34" charset="0"/>
            </a:endParaRPr>
          </a:p>
          <a:p>
            <a:pPr algn="just"/>
            <a:endParaRPr lang="it-IT" sz="4205" dirty="0">
              <a:solidFill>
                <a:schemeClr val="tx1"/>
              </a:solidFill>
              <a:latin typeface="Arial" panose="020B0604020202020204" pitchFamily="34" charset="0"/>
              <a:ea typeface="Verdana" panose="020B0604030504040204" pitchFamily="34" charset="0"/>
              <a:cs typeface="Arial" panose="020B0604020202020204" pitchFamily="34" charset="0"/>
            </a:endParaRPr>
          </a:p>
          <a:p>
            <a:pPr algn="just"/>
            <a:endParaRPr lang="it-IT" sz="4205" dirty="0">
              <a:solidFill>
                <a:schemeClr val="tx1"/>
              </a:solidFill>
              <a:latin typeface="Arial" panose="020B0604020202020204" pitchFamily="34" charset="0"/>
              <a:ea typeface="Verdana" panose="020B0604030504040204" pitchFamily="34" charset="0"/>
              <a:cs typeface="Arial" panose="020B0604020202020204" pitchFamily="34" charset="0"/>
            </a:endParaRPr>
          </a:p>
          <a:p>
            <a:pPr algn="just"/>
            <a:endParaRPr lang="it-IT" sz="4205" dirty="0">
              <a:solidFill>
                <a:schemeClr val="tx1"/>
              </a:solidFill>
              <a:latin typeface="Arial" panose="020B0604020202020204" pitchFamily="34" charset="0"/>
              <a:ea typeface="Verdana" panose="020B0604030504040204" pitchFamily="34" charset="0"/>
              <a:cs typeface="Arial" panose="020B0604020202020204" pitchFamily="34" charset="0"/>
            </a:endParaRPr>
          </a:p>
          <a:p>
            <a:pPr algn="just"/>
            <a:endParaRPr lang="it-IT" sz="4205" dirty="0">
              <a:solidFill>
                <a:schemeClr val="tx1"/>
              </a:solidFill>
              <a:latin typeface="Arial" panose="020B0604020202020204" pitchFamily="34" charset="0"/>
              <a:ea typeface="Verdana" panose="020B0604030504040204" pitchFamily="34" charset="0"/>
              <a:cs typeface="Arial" panose="020B0604020202020204" pitchFamily="34" charset="0"/>
            </a:endParaRPr>
          </a:p>
          <a:p>
            <a:pPr algn="just"/>
            <a:endParaRPr lang="it-IT" sz="4205" dirty="0">
              <a:solidFill>
                <a:schemeClr val="tx1"/>
              </a:solidFill>
              <a:latin typeface="Arial" panose="020B0604020202020204" pitchFamily="34" charset="0"/>
              <a:ea typeface="Verdana" panose="020B0604030504040204" pitchFamily="34" charset="0"/>
              <a:cs typeface="Arial" panose="020B0604020202020204" pitchFamily="34" charset="0"/>
            </a:endParaRPr>
          </a:p>
          <a:p>
            <a:pPr algn="just"/>
            <a:endParaRPr lang="it-IT" sz="4205" dirty="0">
              <a:solidFill>
                <a:schemeClr val="tx1"/>
              </a:solidFill>
              <a:latin typeface="Arial" panose="020B0604020202020204" pitchFamily="34" charset="0"/>
              <a:ea typeface="Verdana" panose="020B0604030504040204" pitchFamily="34" charset="0"/>
              <a:cs typeface="Arial" panose="020B0604020202020204" pitchFamily="34" charset="0"/>
            </a:endParaRPr>
          </a:p>
          <a:p>
            <a:pPr algn="just"/>
            <a:endParaRPr lang="it-IT" sz="4205" dirty="0">
              <a:solidFill>
                <a:schemeClr val="tx1"/>
              </a:solidFill>
              <a:latin typeface="Arial" panose="020B0604020202020204" pitchFamily="34" charset="0"/>
              <a:ea typeface="Verdana" panose="020B0604030504040204" pitchFamily="34" charset="0"/>
              <a:cs typeface="Arial" panose="020B0604020202020204" pitchFamily="34" charset="0"/>
            </a:endParaRPr>
          </a:p>
          <a:p>
            <a:pPr algn="just"/>
            <a:endParaRPr lang="it-IT" sz="4205" dirty="0">
              <a:solidFill>
                <a:schemeClr val="tx1"/>
              </a:solidFill>
              <a:latin typeface="Arial" panose="020B0604020202020204" pitchFamily="34" charset="0"/>
              <a:ea typeface="Verdana" panose="020B0604030504040204" pitchFamily="34" charset="0"/>
              <a:cs typeface="Arial" panose="020B0604020202020204" pitchFamily="34" charset="0"/>
            </a:endParaRPr>
          </a:p>
          <a:p>
            <a:pPr algn="just"/>
            <a:endParaRPr lang="it-IT" sz="4205" dirty="0">
              <a:solidFill>
                <a:schemeClr val="tx1"/>
              </a:solidFill>
              <a:latin typeface="Arial" panose="020B0604020202020204" pitchFamily="34" charset="0"/>
              <a:ea typeface="Verdana" panose="020B0604030504040204" pitchFamily="34" charset="0"/>
              <a:cs typeface="Arial" panose="020B0604020202020204" pitchFamily="34" charset="0"/>
            </a:endParaRPr>
          </a:p>
          <a:p>
            <a:pPr algn="just"/>
            <a:endParaRPr lang="it-IT" sz="4205" dirty="0">
              <a:solidFill>
                <a:schemeClr val="tx1"/>
              </a:solidFill>
              <a:latin typeface="Arial" panose="020B0604020202020204" pitchFamily="34" charset="0"/>
              <a:ea typeface="Verdana" panose="020B0604030504040204" pitchFamily="34" charset="0"/>
              <a:cs typeface="Arial" panose="020B0604020202020204" pitchFamily="34" charset="0"/>
            </a:endParaRPr>
          </a:p>
          <a:p>
            <a:pPr algn="just"/>
            <a:endParaRPr lang="it-IT" sz="4205" dirty="0">
              <a:solidFill>
                <a:schemeClr val="tx1"/>
              </a:solidFill>
              <a:latin typeface="Arial" panose="020B0604020202020204" pitchFamily="34" charset="0"/>
              <a:ea typeface="Verdana" panose="020B0604030504040204" pitchFamily="34" charset="0"/>
              <a:cs typeface="Arial" panose="020B0604020202020204" pitchFamily="34" charset="0"/>
            </a:endParaRPr>
          </a:p>
          <a:p>
            <a:pPr algn="just"/>
            <a:endParaRPr lang="it-IT" sz="4205" dirty="0">
              <a:solidFill>
                <a:schemeClr val="tx1"/>
              </a:solidFill>
              <a:latin typeface="Arial" panose="020B0604020202020204" pitchFamily="34" charset="0"/>
              <a:ea typeface="Verdana" panose="020B0604030504040204" pitchFamily="34" charset="0"/>
              <a:cs typeface="Arial" panose="020B0604020202020204" pitchFamily="34" charset="0"/>
            </a:endParaRPr>
          </a:p>
          <a:p>
            <a:pPr algn="just"/>
            <a:endParaRPr lang="it-IT" sz="4205" dirty="0">
              <a:solidFill>
                <a:schemeClr val="tx1"/>
              </a:solidFill>
              <a:latin typeface="Arial" panose="020B0604020202020204" pitchFamily="34" charset="0"/>
              <a:ea typeface="Verdana" panose="020B0604030504040204" pitchFamily="34" charset="0"/>
              <a:cs typeface="Arial" panose="020B0604020202020204" pitchFamily="34" charset="0"/>
            </a:endParaRPr>
          </a:p>
          <a:p>
            <a:pPr algn="just"/>
            <a:endParaRPr lang="it-IT" sz="4205" dirty="0">
              <a:solidFill>
                <a:schemeClr val="tx1"/>
              </a:solidFill>
              <a:latin typeface="Arial" panose="020B0604020202020204" pitchFamily="34" charset="0"/>
              <a:ea typeface="Verdana" panose="020B0604030504040204" pitchFamily="34" charset="0"/>
              <a:cs typeface="Arial" panose="020B0604020202020204" pitchFamily="34" charset="0"/>
            </a:endParaRPr>
          </a:p>
          <a:p>
            <a:pPr algn="just"/>
            <a:endParaRPr lang="it-IT" sz="4205" dirty="0">
              <a:solidFill>
                <a:schemeClr val="tx1"/>
              </a:solidFill>
              <a:latin typeface="Arial" panose="020B0604020202020204" pitchFamily="34" charset="0"/>
              <a:ea typeface="Verdana" panose="020B0604030504040204" pitchFamily="34" charset="0"/>
              <a:cs typeface="Arial" panose="020B0604020202020204" pitchFamily="34" charset="0"/>
            </a:endParaRPr>
          </a:p>
          <a:p>
            <a:pPr algn="just"/>
            <a:endParaRPr lang="it-IT" sz="4205" dirty="0">
              <a:solidFill>
                <a:schemeClr val="tx1"/>
              </a:solidFill>
              <a:latin typeface="Arial" panose="020B0604020202020204" pitchFamily="34" charset="0"/>
              <a:ea typeface="Verdana" panose="020B0604030504040204" pitchFamily="34" charset="0"/>
              <a:cs typeface="Arial" panose="020B0604020202020204" pitchFamily="34" charset="0"/>
            </a:endParaRPr>
          </a:p>
          <a:p>
            <a:pPr algn="just"/>
            <a:endParaRPr lang="it-IT" sz="4205" dirty="0">
              <a:solidFill>
                <a:schemeClr val="tx1"/>
              </a:solidFill>
              <a:latin typeface="Arial" panose="020B0604020202020204" pitchFamily="34" charset="0"/>
              <a:ea typeface="Verdana" panose="020B0604030504040204" pitchFamily="34" charset="0"/>
              <a:cs typeface="Arial" panose="020B0604020202020204" pitchFamily="34" charset="0"/>
            </a:endParaRPr>
          </a:p>
          <a:p>
            <a:pPr algn="just"/>
            <a:endParaRPr lang="it-IT" sz="4205" dirty="0">
              <a:solidFill>
                <a:schemeClr val="tx1"/>
              </a:solidFill>
              <a:latin typeface="Arial" panose="020B0604020202020204" pitchFamily="34" charset="0"/>
              <a:ea typeface="Verdana" panose="020B0604030504040204" pitchFamily="34" charset="0"/>
              <a:cs typeface="Arial" panose="020B0604020202020204" pitchFamily="34" charset="0"/>
            </a:endParaRPr>
          </a:p>
          <a:p>
            <a:pPr algn="just"/>
            <a:endParaRPr lang="it-IT" sz="4205" dirty="0">
              <a:solidFill>
                <a:schemeClr val="tx1"/>
              </a:solidFill>
              <a:latin typeface="Arial" panose="020B0604020202020204" pitchFamily="34" charset="0"/>
              <a:ea typeface="Verdana" panose="020B0604030504040204" pitchFamily="34" charset="0"/>
              <a:cs typeface="Arial" panose="020B0604020202020204" pitchFamily="34" charset="0"/>
            </a:endParaRPr>
          </a:p>
          <a:p>
            <a:pPr algn="just"/>
            <a:endParaRPr lang="it-IT" sz="4205" dirty="0">
              <a:solidFill>
                <a:schemeClr val="tx1"/>
              </a:solidFill>
              <a:latin typeface="Arial" panose="020B0604020202020204" pitchFamily="34" charset="0"/>
              <a:ea typeface="Verdana" panose="020B0604030504040204" pitchFamily="34" charset="0"/>
              <a:cs typeface="Arial" panose="020B0604020202020204" pitchFamily="34" charset="0"/>
            </a:endParaRPr>
          </a:p>
          <a:p>
            <a:pPr algn="just"/>
            <a:endParaRPr lang="it-IT" sz="4205" dirty="0">
              <a:solidFill>
                <a:schemeClr val="tx1"/>
              </a:solidFill>
              <a:latin typeface="Arial" panose="020B0604020202020204" pitchFamily="34" charset="0"/>
              <a:ea typeface="Verdana" panose="020B0604030504040204" pitchFamily="34" charset="0"/>
              <a:cs typeface="Arial" panose="020B0604020202020204" pitchFamily="34" charset="0"/>
            </a:endParaRPr>
          </a:p>
          <a:p>
            <a:pPr algn="just"/>
            <a:r>
              <a:rPr lang="en-US" sz="4205" dirty="0">
                <a:solidFill>
                  <a:schemeClr val="tx1"/>
                </a:solidFill>
                <a:latin typeface="Arial" panose="020B0604020202020204" pitchFamily="34" charset="0"/>
                <a:ea typeface="Verdana" panose="020B0604030504040204" pitchFamily="34" charset="0"/>
                <a:cs typeface="Arial" panose="020B0604020202020204" pitchFamily="34" charset="0"/>
              </a:rPr>
              <a:t>You need to print and bring with you the poster to the school. Pins will be provided at the conference to mount your poster to the board. Submissions not satisfying the guidelines will be rejected.</a:t>
            </a:r>
          </a:p>
        </p:txBody>
      </p:sp>
      <p:grpSp>
        <p:nvGrpSpPr>
          <p:cNvPr id="35" name="Gruppo 34">
            <a:extLst>
              <a:ext uri="{FF2B5EF4-FFF2-40B4-BE49-F238E27FC236}">
                <a16:creationId xmlns:a16="http://schemas.microsoft.com/office/drawing/2014/main" id="{CC3CAB6F-9083-4075-8CF3-0BC15DADB968}"/>
              </a:ext>
            </a:extLst>
          </p:cNvPr>
          <p:cNvGrpSpPr/>
          <p:nvPr/>
        </p:nvGrpSpPr>
        <p:grpSpPr>
          <a:xfrm>
            <a:off x="12552687" y="15206577"/>
            <a:ext cx="16719913" cy="16451184"/>
            <a:chOff x="10583995" y="12298249"/>
            <a:chExt cx="13917041" cy="13693361"/>
          </a:xfrm>
        </p:grpSpPr>
        <p:sp>
          <p:nvSpPr>
            <p:cNvPr id="36" name="Rettangolo 35">
              <a:extLst>
                <a:ext uri="{FF2B5EF4-FFF2-40B4-BE49-F238E27FC236}">
                  <a16:creationId xmlns:a16="http://schemas.microsoft.com/office/drawing/2014/main" id="{01724B64-7D65-430E-8266-4C0EDB00FF2F}"/>
                </a:ext>
              </a:extLst>
            </p:cNvPr>
            <p:cNvSpPr/>
            <p:nvPr/>
          </p:nvSpPr>
          <p:spPr>
            <a:xfrm>
              <a:off x="10583995" y="14189506"/>
              <a:ext cx="8927968" cy="11802103"/>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744" dirty="0">
                <a:latin typeface="Arial" panose="020B0604020202020204" pitchFamily="34" charset="0"/>
                <a:ea typeface="Verdana" panose="020B0604030504040204" pitchFamily="34" charset="0"/>
                <a:cs typeface="Arial" panose="020B0604020202020204" pitchFamily="34" charset="0"/>
              </a:endParaRPr>
            </a:p>
          </p:txBody>
        </p:sp>
        <p:cxnSp>
          <p:nvCxnSpPr>
            <p:cNvPr id="37" name="Connettore 2 36">
              <a:extLst>
                <a:ext uri="{FF2B5EF4-FFF2-40B4-BE49-F238E27FC236}">
                  <a16:creationId xmlns:a16="http://schemas.microsoft.com/office/drawing/2014/main" id="{40B48785-AF7A-4ADC-AFAE-5816979F9A40}"/>
                </a:ext>
              </a:extLst>
            </p:cNvPr>
            <p:cNvCxnSpPr/>
            <p:nvPr/>
          </p:nvCxnSpPr>
          <p:spPr>
            <a:xfrm>
              <a:off x="10583995" y="13607653"/>
              <a:ext cx="9215968" cy="0"/>
            </a:xfrm>
            <a:prstGeom prst="straightConnector1">
              <a:avLst/>
            </a:prstGeom>
            <a:ln w="76200">
              <a:solidFill>
                <a:schemeClr val="tx1"/>
              </a:solidFill>
              <a:headEnd type="triangle" w="med" len="med"/>
              <a:tailEnd type="triangle" w="med" len="med"/>
            </a:ln>
          </p:spPr>
          <p:style>
            <a:lnRef idx="1">
              <a:schemeClr val="dk1"/>
            </a:lnRef>
            <a:fillRef idx="0">
              <a:schemeClr val="dk1"/>
            </a:fillRef>
            <a:effectRef idx="0">
              <a:schemeClr val="dk1"/>
            </a:effectRef>
            <a:fontRef idx="minor">
              <a:schemeClr val="tx1"/>
            </a:fontRef>
          </p:style>
        </p:cxnSp>
        <p:cxnSp>
          <p:nvCxnSpPr>
            <p:cNvPr id="38" name="Connettore 2 37">
              <a:extLst>
                <a:ext uri="{FF2B5EF4-FFF2-40B4-BE49-F238E27FC236}">
                  <a16:creationId xmlns:a16="http://schemas.microsoft.com/office/drawing/2014/main" id="{807C1560-B8F7-48EC-928B-DD0121F825D1}"/>
                </a:ext>
              </a:extLst>
            </p:cNvPr>
            <p:cNvCxnSpPr>
              <a:cxnSpLocks/>
            </p:cNvCxnSpPr>
            <p:nvPr/>
          </p:nvCxnSpPr>
          <p:spPr>
            <a:xfrm>
              <a:off x="20375960" y="14189506"/>
              <a:ext cx="0" cy="11802104"/>
            </a:xfrm>
            <a:prstGeom prst="straightConnector1">
              <a:avLst/>
            </a:prstGeom>
            <a:ln w="76200">
              <a:solidFill>
                <a:schemeClr val="tx1"/>
              </a:solidFill>
              <a:headEnd type="triangle" w="med" len="med"/>
              <a:tailEnd type="triangle" w="med" len="med"/>
            </a:ln>
          </p:spPr>
          <p:style>
            <a:lnRef idx="1">
              <a:schemeClr val="dk1"/>
            </a:lnRef>
            <a:fillRef idx="0">
              <a:schemeClr val="dk1"/>
            </a:fillRef>
            <a:effectRef idx="0">
              <a:schemeClr val="dk1"/>
            </a:effectRef>
            <a:fontRef idx="minor">
              <a:schemeClr val="tx1"/>
            </a:fontRef>
          </p:style>
        </p:cxnSp>
        <p:sp>
          <p:nvSpPr>
            <p:cNvPr id="39" name="CasellaDiTesto 38">
              <a:extLst>
                <a:ext uri="{FF2B5EF4-FFF2-40B4-BE49-F238E27FC236}">
                  <a16:creationId xmlns:a16="http://schemas.microsoft.com/office/drawing/2014/main" id="{A0DA110D-8C26-4B35-B74C-FE99A66ECC32}"/>
                </a:ext>
              </a:extLst>
            </p:cNvPr>
            <p:cNvSpPr txBox="1"/>
            <p:nvPr/>
          </p:nvSpPr>
          <p:spPr>
            <a:xfrm>
              <a:off x="14039982" y="12298249"/>
              <a:ext cx="3163847" cy="1092509"/>
            </a:xfrm>
            <a:prstGeom prst="rect">
              <a:avLst/>
            </a:prstGeom>
            <a:noFill/>
            <a:ln>
              <a:noFill/>
            </a:ln>
          </p:spPr>
          <p:txBody>
            <a:bodyPr wrap="none" rtlCol="0">
              <a:spAutoFit/>
            </a:bodyPr>
            <a:lstStyle/>
            <a:p>
              <a:r>
                <a:rPr lang="it-IT" sz="7929" dirty="0">
                  <a:latin typeface="Arial" panose="020B0604020202020204" pitchFamily="34" charset="0"/>
                  <a:ea typeface="Verdana" panose="020B0604030504040204" pitchFamily="34" charset="0"/>
                  <a:cs typeface="Arial" panose="020B0604020202020204" pitchFamily="34" charset="0"/>
                </a:rPr>
                <a:t>84,1 cm</a:t>
              </a:r>
              <a:endParaRPr lang="en-US" sz="7929" dirty="0">
                <a:latin typeface="Arial" panose="020B0604020202020204" pitchFamily="34" charset="0"/>
                <a:ea typeface="Verdana" panose="020B0604030504040204" pitchFamily="34" charset="0"/>
                <a:cs typeface="Arial" panose="020B0604020202020204" pitchFamily="34" charset="0"/>
              </a:endParaRPr>
            </a:p>
          </p:txBody>
        </p:sp>
        <p:sp>
          <p:nvSpPr>
            <p:cNvPr id="40" name="CasellaDiTesto 39">
              <a:extLst>
                <a:ext uri="{FF2B5EF4-FFF2-40B4-BE49-F238E27FC236}">
                  <a16:creationId xmlns:a16="http://schemas.microsoft.com/office/drawing/2014/main" id="{9EB27BE8-B97C-48A0-8137-3A1306B004DC}"/>
                </a:ext>
              </a:extLst>
            </p:cNvPr>
            <p:cNvSpPr txBox="1"/>
            <p:nvPr/>
          </p:nvSpPr>
          <p:spPr>
            <a:xfrm>
              <a:off x="20929007" y="19555467"/>
              <a:ext cx="3572029" cy="1092509"/>
            </a:xfrm>
            <a:prstGeom prst="rect">
              <a:avLst/>
            </a:prstGeom>
            <a:noFill/>
            <a:ln>
              <a:noFill/>
            </a:ln>
          </p:spPr>
          <p:txBody>
            <a:bodyPr wrap="none" rtlCol="0">
              <a:spAutoFit/>
            </a:bodyPr>
            <a:lstStyle/>
            <a:p>
              <a:r>
                <a:rPr lang="it-IT" sz="7929" dirty="0">
                  <a:latin typeface="Arial" panose="020B0604020202020204" pitchFamily="34" charset="0"/>
                  <a:ea typeface="Verdana" panose="020B0604030504040204" pitchFamily="34" charset="0"/>
                  <a:cs typeface="Arial" panose="020B0604020202020204" pitchFamily="34" charset="0"/>
                </a:rPr>
                <a:t>118,9 cm</a:t>
              </a:r>
              <a:endParaRPr lang="en-US" sz="7929" dirty="0">
                <a:latin typeface="Arial" panose="020B0604020202020204" pitchFamily="34" charset="0"/>
                <a:ea typeface="Verdana" panose="020B0604030504040204" pitchFamily="34" charset="0"/>
                <a:cs typeface="Arial" panose="020B0604020202020204" pitchFamily="34" charset="0"/>
              </a:endParaRPr>
            </a:p>
          </p:txBody>
        </p:sp>
      </p:grpSp>
      <p:sp>
        <p:nvSpPr>
          <p:cNvPr id="43" name="CasellaDiTesto 42">
            <a:extLst>
              <a:ext uri="{FF2B5EF4-FFF2-40B4-BE49-F238E27FC236}">
                <a16:creationId xmlns:a16="http://schemas.microsoft.com/office/drawing/2014/main" id="{61F943A9-3F1D-48A5-8A28-F10DCF08543E}"/>
              </a:ext>
            </a:extLst>
          </p:cNvPr>
          <p:cNvSpPr txBox="1"/>
          <p:nvPr/>
        </p:nvSpPr>
        <p:spPr>
          <a:xfrm>
            <a:off x="469655" y="940529"/>
            <a:ext cx="18591308" cy="2286075"/>
          </a:xfrm>
          <a:prstGeom prst="rect">
            <a:avLst/>
          </a:prstGeom>
          <a:noFill/>
        </p:spPr>
        <p:txBody>
          <a:bodyPr wrap="none" rtlCol="0">
            <a:spAutoFit/>
          </a:bodyPr>
          <a:lstStyle/>
          <a:p>
            <a:pPr>
              <a:lnSpc>
                <a:spcPts val="8410"/>
              </a:lnSpc>
            </a:pPr>
            <a:r>
              <a:rPr lang="it-IT" sz="10572" spc="721" dirty="0">
                <a:latin typeface="Arial" panose="020B0604020202020204" pitchFamily="34" charset="0"/>
                <a:ea typeface="Verdana" panose="020B0604030504040204" pitchFamily="34" charset="0"/>
                <a:cs typeface="Arial" panose="020B0604020202020204" pitchFamily="34" charset="0"/>
              </a:rPr>
              <a:t>ICVSS POSTER SESSION</a:t>
            </a:r>
          </a:p>
          <a:p>
            <a:pPr>
              <a:lnSpc>
                <a:spcPts val="8410"/>
              </a:lnSpc>
            </a:pPr>
            <a:r>
              <a:rPr lang="it-IT" sz="10572" spc="721" dirty="0">
                <a:latin typeface="Arial" panose="020B0604020202020204" pitchFamily="34" charset="0"/>
                <a:ea typeface="Verdana" panose="020B0604030504040204" pitchFamily="34" charset="0"/>
                <a:cs typeface="Arial" panose="020B0604020202020204" pitchFamily="34" charset="0"/>
              </a:rPr>
              <a:t>POWERPOINT TEMPLATE</a:t>
            </a:r>
            <a:endParaRPr lang="en-US" sz="10572" spc="721" dirty="0">
              <a:latin typeface="Arial" panose="020B0604020202020204" pitchFamily="34" charset="0"/>
              <a:ea typeface="Verdana" panose="020B0604030504040204" pitchFamily="34" charset="0"/>
              <a:cs typeface="Arial" panose="020B0604020202020204" pitchFamily="34" charset="0"/>
            </a:endParaRPr>
          </a:p>
        </p:txBody>
      </p:sp>
      <p:sp>
        <p:nvSpPr>
          <p:cNvPr id="45" name="CasellaDiTesto 44">
            <a:extLst>
              <a:ext uri="{FF2B5EF4-FFF2-40B4-BE49-F238E27FC236}">
                <a16:creationId xmlns:a16="http://schemas.microsoft.com/office/drawing/2014/main" id="{D4E3B0F5-D3A3-4D0D-889D-1BFCD6FEF6BF}"/>
              </a:ext>
            </a:extLst>
          </p:cNvPr>
          <p:cNvSpPr txBox="1"/>
          <p:nvPr/>
        </p:nvSpPr>
        <p:spPr>
          <a:xfrm>
            <a:off x="601093" y="2898400"/>
            <a:ext cx="10376559" cy="1423467"/>
          </a:xfrm>
          <a:prstGeom prst="rect">
            <a:avLst/>
          </a:prstGeom>
          <a:noFill/>
        </p:spPr>
        <p:txBody>
          <a:bodyPr wrap="none" rtlCol="0">
            <a:spAutoFit/>
          </a:bodyPr>
          <a:lstStyle/>
          <a:p>
            <a:r>
              <a:rPr lang="it-IT" sz="4325" dirty="0">
                <a:latin typeface="Arial" panose="020B0604020202020204" pitchFamily="34" charset="0"/>
                <a:ea typeface="Verdana" panose="020B0604030504040204" pitchFamily="34" charset="0"/>
                <a:cs typeface="Arial" panose="020B0604020202020204" pitchFamily="34" charset="0"/>
              </a:rPr>
              <a:t>Surname1 N1., Surname2 N2., University</a:t>
            </a:r>
          </a:p>
          <a:p>
            <a:r>
              <a:rPr lang="it-IT" sz="4325" dirty="0">
                <a:latin typeface="Arial" panose="020B0604020202020204" pitchFamily="34" charset="0"/>
                <a:ea typeface="Verdana" panose="020B0604030504040204" pitchFamily="34" charset="0"/>
                <a:cs typeface="Arial" panose="020B0604020202020204" pitchFamily="34" charset="0"/>
              </a:rPr>
              <a:t>{Author1,Author2}@uni.edu</a:t>
            </a:r>
            <a:endParaRPr lang="en-US" sz="4325" dirty="0">
              <a:latin typeface="Arial" panose="020B0604020202020204" pitchFamily="34" charset="0"/>
              <a:ea typeface="Verdana" panose="020B0604030504040204" pitchFamily="34" charset="0"/>
              <a:cs typeface="Arial" panose="020B0604020202020204" pitchFamily="34" charset="0"/>
            </a:endParaRPr>
          </a:p>
        </p:txBody>
      </p:sp>
      <p:pic>
        <p:nvPicPr>
          <p:cNvPr id="41" name="Immagine 40">
            <a:extLst>
              <a:ext uri="{FF2B5EF4-FFF2-40B4-BE49-F238E27FC236}">
                <a16:creationId xmlns:a16="http://schemas.microsoft.com/office/drawing/2014/main" id="{AC969DCB-4EBC-4E9B-A10E-B0C0C6ADED5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9960813" y="249021"/>
            <a:ext cx="9708859" cy="3386313"/>
          </a:xfrm>
          <a:prstGeom prst="rect">
            <a:avLst/>
          </a:prstGeom>
        </p:spPr>
      </p:pic>
    </p:spTree>
    <p:extLst>
      <p:ext uri="{BB962C8B-B14F-4D97-AF65-F5344CB8AC3E}">
        <p14:creationId xmlns:p14="http://schemas.microsoft.com/office/powerpoint/2010/main" val="2568885641"/>
      </p:ext>
    </p:extLst>
  </p:cSld>
  <p:clrMapOvr>
    <a:masterClrMapping/>
  </p:clrMapOvr>
</p:sld>
</file>

<file path=ppt/theme/theme1.xml><?xml version="1.0" encoding="utf-8"?>
<a:theme xmlns:a="http://schemas.openxmlformats.org/drawingml/2006/main" name="Tema di Office">
  <a:themeElements>
    <a:clrScheme name="Tema di 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Tema di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ema di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2013 - 2022"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 2013 - 2022</Template>
  <TotalTime>105</TotalTime>
  <Words>453</Words>
  <Application>Microsoft Office PowerPoint</Application>
  <PresentationFormat>Personalizzato</PresentationFormat>
  <Paragraphs>60</Paragraphs>
  <Slides>1</Slides>
  <Notes>0</Notes>
  <HiddenSlides>0</HiddenSlides>
  <MMClips>0</MMClips>
  <ScaleCrop>false</ScaleCrop>
  <HeadingPairs>
    <vt:vector size="6" baseType="variant">
      <vt:variant>
        <vt:lpstr>Caratteri utilizzati</vt:lpstr>
      </vt:variant>
      <vt:variant>
        <vt:i4>3</vt:i4>
      </vt:variant>
      <vt:variant>
        <vt:lpstr>Tema</vt:lpstr>
      </vt:variant>
      <vt:variant>
        <vt:i4>1</vt:i4>
      </vt:variant>
      <vt:variant>
        <vt:lpstr>Titoli diapositive</vt:lpstr>
      </vt:variant>
      <vt:variant>
        <vt:i4>1</vt:i4>
      </vt:variant>
    </vt:vector>
  </HeadingPairs>
  <TitlesOfParts>
    <vt:vector size="5" baseType="lpstr">
      <vt:lpstr>Arial</vt:lpstr>
      <vt:lpstr>Calibri</vt:lpstr>
      <vt:lpstr>Calibri Light</vt:lpstr>
      <vt:lpstr>Tema di Office</vt:lpstr>
      <vt:lpstr>Presentazione standard di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Presentazione standard di PowerPoint</dc:title>
  <dc:creator>Antonino Furnari</dc:creator>
  <cp:lastModifiedBy>Francesco Ragusa</cp:lastModifiedBy>
  <cp:revision>16</cp:revision>
  <cp:lastPrinted>2017-06-29T20:40:02Z</cp:lastPrinted>
  <dcterms:created xsi:type="dcterms:W3CDTF">2017-06-29T19:37:37Z</dcterms:created>
  <dcterms:modified xsi:type="dcterms:W3CDTF">2026-01-20T17:30:11Z</dcterms:modified>
</cp:coreProperties>
</file>